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1" r:id="rId4"/>
    <p:sldId id="263" r:id="rId5"/>
    <p:sldId id="265" r:id="rId6"/>
    <p:sldId id="266" r:id="rId7"/>
    <p:sldId id="267" r:id="rId8"/>
    <p:sldId id="268" r:id="rId9"/>
    <p:sldId id="262" r:id="rId10"/>
    <p:sldId id="257" r:id="rId11"/>
    <p:sldId id="258" r:id="rId12"/>
    <p:sldId id="260" r:id="rId13"/>
    <p:sldId id="25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098" autoAdjust="0"/>
    <p:restoredTop sz="94660"/>
  </p:normalViewPr>
  <p:slideViewPr>
    <p:cSldViewPr>
      <p:cViewPr varScale="1">
        <p:scale>
          <a:sx n="109" d="100"/>
          <a:sy n="109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51839-42B3-4212-A45C-B1D7963E87C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D2E5D-2322-4CB9-A300-C750062A0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54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2E5D-2322-4CB9-A300-C750062A05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2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EF53EC-7FEC-46CD-85FD-B86BAFE79C4D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A0B66E-6584-4963-9B3C-18F187F10F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6296744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7 класса</a:t>
            </a:r>
          </a:p>
          <a:p>
            <a:r>
              <a:rPr lang="ru-RU" dirty="0" err="1" smtClean="0"/>
              <a:t>Тайбуриева</a:t>
            </a:r>
            <a:r>
              <a:rPr lang="ru-RU" dirty="0" smtClean="0"/>
              <a:t> </a:t>
            </a:r>
            <a:r>
              <a:rPr lang="ru-RU" dirty="0" err="1" smtClean="0"/>
              <a:t>Жамал</a:t>
            </a:r>
            <a:endParaRPr lang="ru-RU" dirty="0" smtClean="0"/>
          </a:p>
          <a:p>
            <a:r>
              <a:rPr lang="ru-RU" dirty="0" smtClean="0"/>
              <a:t>Руководитель проекта: учитель физики </a:t>
            </a:r>
            <a:r>
              <a:rPr lang="ru-RU" dirty="0" err="1" smtClean="0"/>
              <a:t>Дзюрич</a:t>
            </a:r>
            <a:r>
              <a:rPr lang="ru-RU" dirty="0" smtClean="0"/>
              <a:t> Елена Алексеевна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340" y="1428736"/>
            <a:ext cx="85586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 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лотности сахара - рафинада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42860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 «СОШ с. Агафоновка</a:t>
            </a:r>
          </a:p>
          <a:p>
            <a:pPr algn="ctr"/>
            <a:r>
              <a:rPr lang="ru-RU" dirty="0" smtClean="0"/>
              <a:t> Питерского района Саратовской области»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Практико-ориентированный проект: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60722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2013-2014 учебный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3642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Измерила массу сахара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916832"/>
            <a:ext cx="3803904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Общая масса сахара:</a:t>
            </a:r>
          </a:p>
          <a:p>
            <a:pPr marL="0" indent="0">
              <a:buNone/>
            </a:pPr>
            <a:r>
              <a:rPr lang="ru-RU" dirty="0" smtClean="0"/>
              <a:t>200 грамм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коробке 30 кусочков.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Масса одного кусочка:</a:t>
            </a:r>
          </a:p>
          <a:p>
            <a:pPr marL="0" indent="0">
              <a:buNone/>
            </a:pPr>
            <a:r>
              <a:rPr lang="ru-RU" dirty="0" smtClean="0"/>
              <a:t>200 грамм÷30шт=6,7 грамм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User\Desktop\20131208_182505 - коп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939" y="2774541"/>
            <a:ext cx="380365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9428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/>
          <a:lstStyle/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Измерила объём сахара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00562" y="2071678"/>
            <a:ext cx="4143404" cy="42616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Длина одного кусочка:</a:t>
            </a:r>
            <a:r>
              <a:rPr lang="en-US" dirty="0" smtClean="0"/>
              <a:t> </a:t>
            </a:r>
            <a:r>
              <a:rPr lang="en-US" b="1" i="1" dirty="0" smtClean="0"/>
              <a:t>a</a:t>
            </a:r>
            <a:r>
              <a:rPr lang="en-US" i="1" dirty="0" smtClean="0"/>
              <a:t>=</a:t>
            </a:r>
            <a:r>
              <a:rPr lang="ru-RU" dirty="0" smtClean="0"/>
              <a:t>2,9см</a:t>
            </a:r>
          </a:p>
          <a:p>
            <a:r>
              <a:rPr lang="ru-RU" dirty="0" smtClean="0"/>
              <a:t>Ширина одного кусочка:</a:t>
            </a:r>
            <a:r>
              <a:rPr lang="en-US" dirty="0" smtClean="0"/>
              <a:t> </a:t>
            </a:r>
            <a:r>
              <a:rPr lang="en-US" b="1" i="1" dirty="0" smtClean="0"/>
              <a:t>b</a:t>
            </a:r>
            <a:r>
              <a:rPr lang="en-US" i="1" dirty="0" smtClean="0"/>
              <a:t>=</a:t>
            </a:r>
            <a:r>
              <a:rPr lang="ru-RU" dirty="0" smtClean="0"/>
              <a:t>2см</a:t>
            </a:r>
          </a:p>
          <a:p>
            <a:r>
              <a:rPr lang="ru-RU" dirty="0" smtClean="0"/>
              <a:t>Высота одного кусочка:</a:t>
            </a:r>
            <a:r>
              <a:rPr lang="en-US" dirty="0" smtClean="0"/>
              <a:t> </a:t>
            </a:r>
            <a:r>
              <a:rPr lang="en-US" b="1" i="1" dirty="0" smtClean="0"/>
              <a:t>c</a:t>
            </a:r>
            <a:r>
              <a:rPr lang="en-US" i="1" dirty="0" smtClean="0"/>
              <a:t>=</a:t>
            </a:r>
            <a:r>
              <a:rPr lang="ru-RU" dirty="0" smtClean="0"/>
              <a:t>1см</a:t>
            </a:r>
          </a:p>
          <a:p>
            <a:r>
              <a:rPr lang="ru-RU" dirty="0" smtClean="0"/>
              <a:t>Рассчитываем объём: </a:t>
            </a:r>
            <a:r>
              <a:rPr lang="en-US" b="1" i="1" dirty="0" smtClean="0"/>
              <a:t>V</a:t>
            </a:r>
            <a:r>
              <a:rPr lang="en-US" b="1" dirty="0" smtClean="0"/>
              <a:t>=</a:t>
            </a:r>
            <a:r>
              <a:rPr lang="en-US" b="1" i="1" dirty="0" err="1" smtClean="0"/>
              <a:t>abc</a:t>
            </a:r>
            <a:endParaRPr lang="ru-RU" b="1" i="1" dirty="0" smtClean="0"/>
          </a:p>
          <a:p>
            <a:r>
              <a:rPr lang="en-US" dirty="0" smtClean="0"/>
              <a:t>V=</a:t>
            </a:r>
            <a:r>
              <a:rPr lang="ru-RU" dirty="0" smtClean="0"/>
              <a:t>2,9см</a:t>
            </a:r>
            <a:r>
              <a:rPr lang="ru-RU" b="1" dirty="0" smtClean="0"/>
              <a:t>×</a:t>
            </a:r>
            <a:r>
              <a:rPr lang="ru-RU" dirty="0" smtClean="0"/>
              <a:t>2см</a:t>
            </a:r>
            <a:r>
              <a:rPr lang="ru-RU" b="1" dirty="0" smtClean="0"/>
              <a:t>×</a:t>
            </a:r>
            <a:r>
              <a:rPr lang="ru-RU" dirty="0" smtClean="0"/>
              <a:t>1см=5,8</a:t>
            </a:r>
            <a:r>
              <a:rPr lang="en-US" dirty="0" smtClean="0"/>
              <a:t> (</a:t>
            </a:r>
            <a:r>
              <a:rPr lang="ru-RU" dirty="0" smtClean="0"/>
              <a:t>см </a:t>
            </a:r>
            <a:r>
              <a:rPr lang="ru-RU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  </a:t>
            </a:r>
            <a:r>
              <a:rPr lang="ru-RU" dirty="0" smtClean="0"/>
              <a:t>- объём одного кусочка сахара рафинада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Picture 2" descr="C:\Users\User\Desktop\20131203_19284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756" b="12609"/>
          <a:stretch/>
        </p:blipFill>
        <p:spPr bwMode="auto">
          <a:xfrm>
            <a:off x="611559" y="1916832"/>
            <a:ext cx="2986773" cy="39844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7863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Нахожу плотность сахара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844824"/>
            <a:ext cx="4175321" cy="4272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Известно, чтобы найти плотность сахара нужно:</a:t>
            </a:r>
          </a:p>
          <a:p>
            <a:r>
              <a:rPr lang="ru-RU" dirty="0" smtClean="0"/>
              <a:t>1) найти массу </a:t>
            </a:r>
          </a:p>
          <a:p>
            <a:r>
              <a:rPr lang="ru-RU" dirty="0" smtClean="0"/>
              <a:t>2) найти объём</a:t>
            </a:r>
          </a:p>
          <a:p>
            <a:r>
              <a:rPr lang="ru-RU" dirty="0" smtClean="0"/>
              <a:t>Мы знаем формулу нахождения плотности: </a:t>
            </a:r>
          </a:p>
          <a:p>
            <a:endParaRPr lang="ru-RU" dirty="0" smtClean="0"/>
          </a:p>
          <a:p>
            <a:r>
              <a:rPr lang="ru-RU" dirty="0" smtClean="0"/>
              <a:t>Итак, подставляем полученные данные: </a:t>
            </a:r>
          </a:p>
          <a:p>
            <a:r>
              <a:rPr lang="el-GR" dirty="0" smtClean="0"/>
              <a:t>ρ</a:t>
            </a:r>
            <a:r>
              <a:rPr lang="ru-RU" dirty="0" smtClean="0"/>
              <a:t>=6,7÷5,8=1,15 (г/см </a:t>
            </a:r>
            <a:r>
              <a:rPr lang="ru-RU" baseline="30000" dirty="0" smtClean="0"/>
              <a:t>3</a:t>
            </a:r>
            <a:r>
              <a:rPr lang="ru-RU" dirty="0" smtClean="0"/>
              <a:t>)</a:t>
            </a:r>
            <a:r>
              <a:rPr lang="ru-RU" baseline="30000" dirty="0" smtClean="0"/>
              <a:t> </a:t>
            </a:r>
            <a:r>
              <a:rPr lang="ru-RU" dirty="0" smtClean="0"/>
              <a:t>-плотность одного кусочка сахара </a:t>
            </a:r>
          </a:p>
        </p:txBody>
      </p:sp>
      <p:pic>
        <p:nvPicPr>
          <p:cNvPr id="1026" name="Picture 2" descr="C:\Users\User\Desktop\7c9de596fb27edd3d3be7bfc69ac0f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857628"/>
            <a:ext cx="792088" cy="459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131208_18314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1" r="1058"/>
          <a:stretch/>
        </p:blipFill>
        <p:spPr bwMode="auto">
          <a:xfrm>
            <a:off x="1259632" y="1916832"/>
            <a:ext cx="2372568" cy="4266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3230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428868"/>
            <a:ext cx="7400948" cy="3697295"/>
          </a:xfrm>
        </p:spPr>
        <p:txBody>
          <a:bodyPr/>
          <a:lstStyle/>
          <a:p>
            <a:r>
              <a:rPr lang="ru-RU" dirty="0" smtClean="0"/>
              <a:t>В результате проделанной работы был рассмотрен:</a:t>
            </a:r>
          </a:p>
          <a:p>
            <a:r>
              <a:rPr lang="ru-RU" dirty="0" smtClean="0"/>
              <a:t> Теоретический материал о плотности веществ;</a:t>
            </a:r>
          </a:p>
          <a:p>
            <a:r>
              <a:rPr lang="ru-RU" dirty="0" smtClean="0"/>
              <a:t> Материал о приборах, позволяющих определить данную физическую характеристику веществ.</a:t>
            </a:r>
          </a:p>
        </p:txBody>
      </p:sp>
    </p:spTree>
    <p:extLst>
      <p:ext uri="{BB962C8B-B14F-4D97-AF65-F5344CB8AC3E}">
        <p14:creationId xmlns="" xmlns:p14="http://schemas.microsoft.com/office/powerpoint/2010/main" val="4235163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http.//</a:t>
            </a:r>
            <a:r>
              <a:rPr lang="en-US" dirty="0" smtClean="0"/>
              <a:t>class-fizika.narod.ru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Данная тема актуальна в наши дни, так как с помощью этого метода можно определить плотность практически любого вещества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Научиться находить плотность одного кусочка сахара-рафинада.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043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Обобщение знаний по теме “Плотность вещества”.</a:t>
            </a:r>
          </a:p>
          <a:p>
            <a:r>
              <a:rPr lang="ru-RU" dirty="0" smtClean="0"/>
              <a:t>Закрепление расчёта данной физической величины с помощью решения практических заданий .</a:t>
            </a:r>
          </a:p>
          <a:p>
            <a:r>
              <a:rPr lang="ru-RU" dirty="0" smtClean="0"/>
              <a:t>Применение навыков работы с физическими приборами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Плотность, ты что? Ты где? Ты как?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Основополагающий вопрос: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357166"/>
            <a:ext cx="7745505" cy="576899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5200" b="1" dirty="0" smtClean="0">
                <a:solidFill>
                  <a:schemeClr val="accent2">
                    <a:lumMod val="75000"/>
                  </a:schemeClr>
                </a:solidFill>
              </a:rPr>
              <a:t>Плотность, ты что</a:t>
            </a:r>
            <a:r>
              <a:rPr lang="ru-RU" sz="5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ctr"/>
            <a:endParaRPr lang="ru-RU" sz="4000" b="1" dirty="0" smtClean="0"/>
          </a:p>
          <a:p>
            <a:pPr algn="ctr"/>
            <a:endParaRPr lang="ru-RU" sz="4000" dirty="0" smtClean="0"/>
          </a:p>
          <a:p>
            <a:r>
              <a:rPr lang="ru-RU" dirty="0" smtClean="0"/>
              <a:t>Плотность – свойство тел, густота вещества в данном объёме, выражается числом. (В. Даль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Численно плотность равна отношению массы тела к объему этого тела.</a:t>
            </a:r>
          </a:p>
          <a:p>
            <a:r>
              <a:rPr lang="ru-RU" dirty="0" smtClean="0"/>
              <a:t>Расчетная формула: </a:t>
            </a:r>
            <a:r>
              <a:rPr lang="ru-RU" dirty="0" err="1" smtClean="0"/>
              <a:t>ρ </a:t>
            </a:r>
            <a:r>
              <a:rPr lang="ru-RU" dirty="0" smtClean="0"/>
              <a:t>= </a:t>
            </a:r>
            <a:r>
              <a:rPr lang="ru-RU" dirty="0" err="1" smtClean="0"/>
              <a:t>m</a:t>
            </a:r>
            <a:r>
              <a:rPr lang="ru-RU" dirty="0" smtClean="0"/>
              <a:t>/ </a:t>
            </a:r>
            <a:r>
              <a:rPr lang="ru-RU" dirty="0" err="1" smtClean="0"/>
              <a:t>v</a:t>
            </a:r>
            <a:r>
              <a:rPr lang="ru-RU" dirty="0" smtClean="0"/>
              <a:t>. Плотность измеряется в единицах СИ: 1кг/м3. Числовое значение плотности вещества показывает массу вещества в единице объема этого вещества.</a:t>
            </a:r>
          </a:p>
          <a:p>
            <a:r>
              <a:rPr lang="ru-RU" dirty="0" smtClean="0"/>
              <a:t>Разные вещества обладают различной плотностью. Плотность вещества зависит: от массы атомов, из которых оно состоит, и от плотности упаковки атомов и молекул в веществе. Чем больше масса атомов, тем больше плотность.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143117"/>
            <a:ext cx="7745505" cy="398304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Основываясь на данных глубоких обзоров галактик, можно определить и среднюю плотность вещества во Вселенной. На сегодня данные таких подсчетов свидетельствуют, что в среднем космическое пространство чрезвычайно разрежено. Если мысленно равномерно “размазать” вещество по всему объему нашей Галактики, то средняя плотность материи в ней окажется равной примерно 0,000 000 000 000 000 000 000 000 5 г/см3 или</a:t>
            </a:r>
          </a:p>
          <a:p>
            <a:r>
              <a:rPr lang="ru-RU" dirty="0" smtClean="0"/>
              <a:t>5 *10</a:t>
            </a:r>
            <a:r>
              <a:rPr lang="ru-RU" baseline="30000" dirty="0" smtClean="0"/>
              <a:t>-25</a:t>
            </a:r>
            <a:r>
              <a:rPr lang="ru-RU" dirty="0" smtClean="0"/>
              <a:t> г/см3. Через одну </a:t>
            </a:r>
            <a:r>
              <a:rPr lang="ru-RU" dirty="0" err="1" smtClean="0"/>
              <a:t>десятысячную</a:t>
            </a:r>
            <a:r>
              <a:rPr lang="ru-RU" dirty="0" smtClean="0"/>
              <a:t> долю секунды после начала расширения Вселенной ее средняя плотность равнялась приблизительно 100 000 000 000 000 г/см3. Средняя плотность материи во Вселенной – приблизительно шесть атомов на кубический метр. Самую большую плотность во Вселенной имеют черные дыры (  1014 кг/м3) и нейтронные звезды (  1011 кг/м3). Самую низкую плотность имеет межгалактическая среда (  10-33 кг/м3) В астрономии большое значение имеет средняя плотность небесных тел, по ней можно приблизительно определить состав этого тела. Земная кора состоит из слоев вещества различающихся по плотности. Средние значения плотности земной коры и Земли в целом составляют, соответственно, 2700 и 5520 кг/м3.</a:t>
            </a:r>
          </a:p>
          <a:p>
            <a:r>
              <a:rPr lang="ru-RU" dirty="0" smtClean="0"/>
              <a:t>Так как в основном человек состоит из жидкости, средняя плотность тела человека 1 г/см3 или 1 кг/л. Из этого следует, что масса человека в килограммах численно равна объему его тела в литрах. Например, ученик массой 50кг имеет объем тела около 50 литров. Именно такой объем воды окажется на полу при погружении его в ванну, заполненную водой до краев.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Плотность, ты где?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 smtClean="0"/>
              <a:t>эксперимент)</a:t>
            </a:r>
          </a:p>
          <a:p>
            <a:r>
              <a:rPr lang="ru-RU" i="1" dirty="0" smtClean="0"/>
              <a:t>Цель</a:t>
            </a:r>
            <a:r>
              <a:rPr lang="ru-RU" dirty="0" smtClean="0"/>
              <a:t>: определить плотность </a:t>
            </a:r>
            <a:r>
              <a:rPr lang="ru-RU" dirty="0" smtClean="0"/>
              <a:t>вещества </a:t>
            </a:r>
            <a:r>
              <a:rPr lang="ru-RU" dirty="0" smtClean="0"/>
              <a:t>по массе и объему.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Плотность, ты как?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Приборы и материалы:</a:t>
            </a:r>
            <a:endParaRPr lang="ru-RU" dirty="0"/>
          </a:p>
        </p:txBody>
      </p:sp>
      <p:pic>
        <p:nvPicPr>
          <p:cNvPr id="1026" name="Picture 2" descr="C:\Users\User\Desktop\20131203_191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67908"/>
            <a:ext cx="5868144" cy="3878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62" y="206084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Сахар – рафинад (упаковка), линейка, весы.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56235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204</TotalTime>
  <Words>385</Words>
  <Application>Microsoft Office PowerPoint</Application>
  <PresentationFormat>Экран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Слайд 1</vt:lpstr>
      <vt:lpstr>Актуальность</vt:lpstr>
      <vt:lpstr>Цель </vt:lpstr>
      <vt:lpstr>Задачи:</vt:lpstr>
      <vt:lpstr>Основополагающий вопрос:</vt:lpstr>
      <vt:lpstr>Слайд 6</vt:lpstr>
      <vt:lpstr>Плотность, ты где?</vt:lpstr>
      <vt:lpstr>Плотность, ты как?</vt:lpstr>
      <vt:lpstr>Приборы и материалы:</vt:lpstr>
      <vt:lpstr>Измерила массу сахара</vt:lpstr>
      <vt:lpstr>Измерила объём сахара</vt:lpstr>
      <vt:lpstr>Нахожу плотность сахара</vt:lpstr>
      <vt:lpstr>Вывод:</vt:lpstr>
      <vt:lpstr>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Валера</cp:lastModifiedBy>
  <cp:revision>19</cp:revision>
  <dcterms:created xsi:type="dcterms:W3CDTF">2013-11-27T14:39:17Z</dcterms:created>
  <dcterms:modified xsi:type="dcterms:W3CDTF">2013-12-16T17:35:25Z</dcterms:modified>
</cp:coreProperties>
</file>