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73" r:id="rId9"/>
    <p:sldId id="266" r:id="rId10"/>
    <p:sldId id="267" r:id="rId11"/>
    <p:sldId id="268" r:id="rId12"/>
    <p:sldId id="270" r:id="rId13"/>
    <p:sldId id="272" r:id="rId14"/>
    <p:sldId id="271" r:id="rId15"/>
    <p:sldId id="275" r:id="rId16"/>
    <p:sldId id="277" r:id="rId17"/>
    <p:sldId id="260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0FEA27-C3F1-4599-B6E4-CAAD342E8C3A}" type="doc">
      <dgm:prSet loTypeId="urn:microsoft.com/office/officeart/2005/8/layout/orgChart1" loCatId="hierarchy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67C7D4-2AFB-4BDF-BF82-BD83B111E696}">
      <dgm:prSet phldrT="[Текст]"/>
      <dgm:spPr/>
      <dgm:t>
        <a:bodyPr/>
        <a:lstStyle/>
        <a:p>
          <a:r>
            <a:rPr lang="ru-RU" dirty="0" smtClean="0"/>
            <a:t>Выбросы</a:t>
          </a:r>
          <a:endParaRPr lang="ru-RU" dirty="0"/>
        </a:p>
      </dgm:t>
    </dgm:pt>
    <dgm:pt modelId="{8E84F021-77E0-474E-A012-806950C0790D}" type="parTrans" cxnId="{5A211E2A-C0A3-4E06-85BB-BA80B2C74019}">
      <dgm:prSet/>
      <dgm:spPr/>
      <dgm:t>
        <a:bodyPr/>
        <a:lstStyle/>
        <a:p>
          <a:endParaRPr lang="ru-RU"/>
        </a:p>
      </dgm:t>
    </dgm:pt>
    <dgm:pt modelId="{E3D75A28-534D-4F2F-A417-A415B65F30DF}" type="sibTrans" cxnId="{5A211E2A-C0A3-4E06-85BB-BA80B2C74019}">
      <dgm:prSet/>
      <dgm:spPr/>
      <dgm:t>
        <a:bodyPr/>
        <a:lstStyle/>
        <a:p>
          <a:endParaRPr lang="ru-RU"/>
        </a:p>
      </dgm:t>
    </dgm:pt>
    <dgm:pt modelId="{FD75D469-038C-4A84-A8E2-71F1A664451E}">
      <dgm:prSet phldrT="[Текст]"/>
      <dgm:spPr>
        <a:ln w="50800" cmpd="sng">
          <a:prstDash val="solid"/>
        </a:ln>
      </dgm:spPr>
      <dgm:t>
        <a:bodyPr/>
        <a:lstStyle/>
        <a:p>
          <a:r>
            <a:rPr lang="ru-RU" dirty="0" smtClean="0"/>
            <a:t>Газовые и аэрозольные</a:t>
          </a:r>
          <a:endParaRPr lang="ru-RU" dirty="0"/>
        </a:p>
      </dgm:t>
    </dgm:pt>
    <dgm:pt modelId="{DDD10F9E-8964-41C9-9048-18F4E4F9246F}" type="parTrans" cxnId="{9B9545E5-75DE-4940-B3F0-D0A2D5E154D9}">
      <dgm:prSet/>
      <dgm:spPr>
        <a:ln w="50800" cmpd="sng">
          <a:prstDash val="solid"/>
        </a:ln>
      </dgm:spPr>
      <dgm:t>
        <a:bodyPr/>
        <a:lstStyle/>
        <a:p>
          <a:endParaRPr lang="ru-RU"/>
        </a:p>
      </dgm:t>
    </dgm:pt>
    <dgm:pt modelId="{E18C37DD-33BD-4101-AD0F-8E39D5A641FD}" type="sibTrans" cxnId="{9B9545E5-75DE-4940-B3F0-D0A2D5E154D9}">
      <dgm:prSet/>
      <dgm:spPr/>
      <dgm:t>
        <a:bodyPr/>
        <a:lstStyle/>
        <a:p>
          <a:endParaRPr lang="ru-RU"/>
        </a:p>
      </dgm:t>
    </dgm:pt>
    <dgm:pt modelId="{7A752BA0-DC99-4A04-B78D-9EE802AA9C5B}">
      <dgm:prSet phldrT="[Текст]"/>
      <dgm:spPr>
        <a:ln w="50800" cmpd="sng">
          <a:prstDash val="solid"/>
        </a:ln>
      </dgm:spPr>
      <dgm:t>
        <a:bodyPr/>
        <a:lstStyle/>
        <a:p>
          <a:r>
            <a:rPr lang="ru-RU" dirty="0" smtClean="0"/>
            <a:t>Жидкие</a:t>
          </a:r>
          <a:endParaRPr lang="ru-RU" dirty="0"/>
        </a:p>
      </dgm:t>
    </dgm:pt>
    <dgm:pt modelId="{BA581A14-6E9E-4E45-B2B5-5D6CD00DBD3C}" type="parTrans" cxnId="{10AEAD52-9C5A-4CDB-B42F-C1BCF040BFE1}">
      <dgm:prSet/>
      <dgm:spPr>
        <a:ln w="50800" cmpd="sng">
          <a:prstDash val="solid"/>
        </a:ln>
      </dgm:spPr>
      <dgm:t>
        <a:bodyPr/>
        <a:lstStyle/>
        <a:p>
          <a:endParaRPr lang="ru-RU"/>
        </a:p>
      </dgm:t>
    </dgm:pt>
    <dgm:pt modelId="{B3C4CA4F-9C86-4643-956D-5B98BC5613D8}" type="sibTrans" cxnId="{10AEAD52-9C5A-4CDB-B42F-C1BCF040BFE1}">
      <dgm:prSet/>
      <dgm:spPr/>
      <dgm:t>
        <a:bodyPr/>
        <a:lstStyle/>
        <a:p>
          <a:endParaRPr lang="ru-RU"/>
        </a:p>
      </dgm:t>
    </dgm:pt>
    <dgm:pt modelId="{8DE19749-0F51-4511-89C3-963FC0AF8EBC}">
      <dgm:prSet/>
      <dgm:spPr>
        <a:ln w="50800" cmpd="sng">
          <a:prstDash val="solid"/>
        </a:ln>
      </dgm:spPr>
      <dgm:t>
        <a:bodyPr/>
        <a:lstStyle/>
        <a:p>
          <a:r>
            <a:rPr lang="ru-RU" dirty="0" smtClean="0"/>
            <a:t>Выбрасываются через трубу</a:t>
          </a:r>
          <a:endParaRPr lang="ru-RU" dirty="0"/>
        </a:p>
      </dgm:t>
    </dgm:pt>
    <dgm:pt modelId="{0188C87A-17E2-4C18-8897-CF28542EED16}" type="parTrans" cxnId="{6DF370B3-6419-4D72-8646-36158C6EDAFC}">
      <dgm:prSet/>
      <dgm:spPr>
        <a:ln w="50800" cmpd="sng">
          <a:prstDash val="solid"/>
        </a:ln>
      </dgm:spPr>
      <dgm:t>
        <a:bodyPr/>
        <a:lstStyle/>
        <a:p>
          <a:endParaRPr lang="ru-RU"/>
        </a:p>
      </dgm:t>
    </dgm:pt>
    <dgm:pt modelId="{55867E23-B0B8-4A97-8146-3F4A9ED99D66}" type="sibTrans" cxnId="{6DF370B3-6419-4D72-8646-36158C6EDAFC}">
      <dgm:prSet/>
      <dgm:spPr/>
      <dgm:t>
        <a:bodyPr/>
        <a:lstStyle/>
        <a:p>
          <a:endParaRPr lang="ru-RU"/>
        </a:p>
      </dgm:t>
    </dgm:pt>
    <dgm:pt modelId="{36ADA038-9CD8-4B67-994F-12B93CCA00AD}">
      <dgm:prSet/>
      <dgm:spPr/>
      <dgm:t>
        <a:bodyPr/>
        <a:lstStyle/>
        <a:p>
          <a:r>
            <a:rPr lang="ru-RU" dirty="0" smtClean="0"/>
            <a:t>Попадают в водоем</a:t>
          </a:r>
          <a:endParaRPr lang="ru-RU" dirty="0"/>
        </a:p>
      </dgm:t>
    </dgm:pt>
    <dgm:pt modelId="{36F56BD4-977F-4207-8817-33D5C234E4B4}" type="parTrans" cxnId="{314C1830-0D98-4D68-8212-C150F4E43790}">
      <dgm:prSet/>
      <dgm:spPr>
        <a:ln w="50800" cmpd="sng">
          <a:prstDash val="solid"/>
        </a:ln>
      </dgm:spPr>
      <dgm:t>
        <a:bodyPr/>
        <a:lstStyle/>
        <a:p>
          <a:endParaRPr lang="ru-RU"/>
        </a:p>
      </dgm:t>
    </dgm:pt>
    <dgm:pt modelId="{743562F9-B022-4BE7-9C09-4AC948E9DFB2}" type="sibTrans" cxnId="{314C1830-0D98-4D68-8212-C150F4E43790}">
      <dgm:prSet/>
      <dgm:spPr/>
      <dgm:t>
        <a:bodyPr/>
        <a:lstStyle/>
        <a:p>
          <a:endParaRPr lang="ru-RU"/>
        </a:p>
      </dgm:t>
    </dgm:pt>
    <dgm:pt modelId="{CB8F2FAC-8918-4340-A9E6-540AEDE083DA}" type="pres">
      <dgm:prSet presAssocID="{110FEA27-C3F1-4599-B6E4-CAAD342E8C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443A68-5F6A-4783-A9DB-53CD9284A41A}" type="pres">
      <dgm:prSet presAssocID="{0167C7D4-2AFB-4BDF-BF82-BD83B111E696}" presName="hierRoot1" presStyleCnt="0">
        <dgm:presLayoutVars>
          <dgm:hierBranch val="init"/>
        </dgm:presLayoutVars>
      </dgm:prSet>
      <dgm:spPr/>
    </dgm:pt>
    <dgm:pt modelId="{0E7248FA-36AA-439B-9AEE-CE9FF366A14D}" type="pres">
      <dgm:prSet presAssocID="{0167C7D4-2AFB-4BDF-BF82-BD83B111E696}" presName="rootComposite1" presStyleCnt="0"/>
      <dgm:spPr/>
    </dgm:pt>
    <dgm:pt modelId="{89F59D6F-C908-483B-8C95-EBDE8172F9FE}" type="pres">
      <dgm:prSet presAssocID="{0167C7D4-2AFB-4BDF-BF82-BD83B111E696}" presName="rootText1" presStyleLbl="node0" presStyleIdx="0" presStyleCnt="1">
        <dgm:presLayoutVars>
          <dgm:chPref val="3"/>
        </dgm:presLayoutVars>
      </dgm:prSet>
      <dgm:spPr/>
    </dgm:pt>
    <dgm:pt modelId="{E6B8C650-AA16-493B-8888-E17FA8F5D808}" type="pres">
      <dgm:prSet presAssocID="{0167C7D4-2AFB-4BDF-BF82-BD83B111E696}" presName="rootConnector1" presStyleLbl="node1" presStyleIdx="0" presStyleCnt="0"/>
      <dgm:spPr/>
    </dgm:pt>
    <dgm:pt modelId="{32AA1565-551D-4F6F-826B-4B24630A92BA}" type="pres">
      <dgm:prSet presAssocID="{0167C7D4-2AFB-4BDF-BF82-BD83B111E696}" presName="hierChild2" presStyleCnt="0"/>
      <dgm:spPr/>
    </dgm:pt>
    <dgm:pt modelId="{987BAB3E-89C9-458F-838D-2B09239FCE90}" type="pres">
      <dgm:prSet presAssocID="{DDD10F9E-8964-41C9-9048-18F4E4F9246F}" presName="Name37" presStyleLbl="parChTrans1D2" presStyleIdx="0" presStyleCnt="2"/>
      <dgm:spPr/>
    </dgm:pt>
    <dgm:pt modelId="{B035B23F-2C4E-4368-BFBE-A0ECA1160309}" type="pres">
      <dgm:prSet presAssocID="{FD75D469-038C-4A84-A8E2-71F1A664451E}" presName="hierRoot2" presStyleCnt="0">
        <dgm:presLayoutVars>
          <dgm:hierBranch val="init"/>
        </dgm:presLayoutVars>
      </dgm:prSet>
      <dgm:spPr/>
    </dgm:pt>
    <dgm:pt modelId="{D42ADD28-3004-47B4-92C9-E1401D7CF031}" type="pres">
      <dgm:prSet presAssocID="{FD75D469-038C-4A84-A8E2-71F1A664451E}" presName="rootComposite" presStyleCnt="0"/>
      <dgm:spPr/>
    </dgm:pt>
    <dgm:pt modelId="{FAED27B7-87CC-4961-AF57-CA9CD6A47F10}" type="pres">
      <dgm:prSet presAssocID="{FD75D469-038C-4A84-A8E2-71F1A664451E}" presName="rootText" presStyleLbl="node2" presStyleIdx="0" presStyleCnt="2">
        <dgm:presLayoutVars>
          <dgm:chPref val="3"/>
        </dgm:presLayoutVars>
      </dgm:prSet>
      <dgm:spPr/>
    </dgm:pt>
    <dgm:pt modelId="{DB1057D2-1F6F-482B-800C-7D4EE868B6B1}" type="pres">
      <dgm:prSet presAssocID="{FD75D469-038C-4A84-A8E2-71F1A664451E}" presName="rootConnector" presStyleLbl="node2" presStyleIdx="0" presStyleCnt="2"/>
      <dgm:spPr/>
    </dgm:pt>
    <dgm:pt modelId="{5225055C-E868-4379-A59D-4675F18C2F8F}" type="pres">
      <dgm:prSet presAssocID="{FD75D469-038C-4A84-A8E2-71F1A664451E}" presName="hierChild4" presStyleCnt="0"/>
      <dgm:spPr/>
    </dgm:pt>
    <dgm:pt modelId="{DE2F16DB-937C-4343-8555-A15B7924D324}" type="pres">
      <dgm:prSet presAssocID="{0188C87A-17E2-4C18-8897-CF28542EED16}" presName="Name37" presStyleLbl="parChTrans1D3" presStyleIdx="0" presStyleCnt="2"/>
      <dgm:spPr/>
    </dgm:pt>
    <dgm:pt modelId="{1E336A9F-64BF-4AD4-B379-1836A8CD68A7}" type="pres">
      <dgm:prSet presAssocID="{8DE19749-0F51-4511-89C3-963FC0AF8EBC}" presName="hierRoot2" presStyleCnt="0">
        <dgm:presLayoutVars>
          <dgm:hierBranch val="init"/>
        </dgm:presLayoutVars>
      </dgm:prSet>
      <dgm:spPr/>
    </dgm:pt>
    <dgm:pt modelId="{A75F62BA-61DF-4F9B-8346-3E65A216600E}" type="pres">
      <dgm:prSet presAssocID="{8DE19749-0F51-4511-89C3-963FC0AF8EBC}" presName="rootComposite" presStyleCnt="0"/>
      <dgm:spPr/>
    </dgm:pt>
    <dgm:pt modelId="{2BF0E06E-AE82-4A40-8095-E75B7537F5D1}" type="pres">
      <dgm:prSet presAssocID="{8DE19749-0F51-4511-89C3-963FC0AF8EB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CFEA03-7E10-4CA7-BFE1-58066BBD501C}" type="pres">
      <dgm:prSet presAssocID="{8DE19749-0F51-4511-89C3-963FC0AF8EBC}" presName="rootConnector" presStyleLbl="node3" presStyleIdx="0" presStyleCnt="2"/>
      <dgm:spPr/>
    </dgm:pt>
    <dgm:pt modelId="{50E98AF7-D239-4C14-AA42-C832073A71C5}" type="pres">
      <dgm:prSet presAssocID="{8DE19749-0F51-4511-89C3-963FC0AF8EBC}" presName="hierChild4" presStyleCnt="0"/>
      <dgm:spPr/>
    </dgm:pt>
    <dgm:pt modelId="{A387ADA7-60E2-41B5-99C2-77D1F62CCE6B}" type="pres">
      <dgm:prSet presAssocID="{8DE19749-0F51-4511-89C3-963FC0AF8EBC}" presName="hierChild5" presStyleCnt="0"/>
      <dgm:spPr/>
    </dgm:pt>
    <dgm:pt modelId="{7315B367-AE68-4283-830D-8DB31C2B1960}" type="pres">
      <dgm:prSet presAssocID="{FD75D469-038C-4A84-A8E2-71F1A664451E}" presName="hierChild5" presStyleCnt="0"/>
      <dgm:spPr/>
    </dgm:pt>
    <dgm:pt modelId="{AC83A149-023E-4422-9F75-31D833901256}" type="pres">
      <dgm:prSet presAssocID="{BA581A14-6E9E-4E45-B2B5-5D6CD00DBD3C}" presName="Name37" presStyleLbl="parChTrans1D2" presStyleIdx="1" presStyleCnt="2"/>
      <dgm:spPr/>
    </dgm:pt>
    <dgm:pt modelId="{812DB749-D4EE-4562-B450-E202BD010F15}" type="pres">
      <dgm:prSet presAssocID="{7A752BA0-DC99-4A04-B78D-9EE802AA9C5B}" presName="hierRoot2" presStyleCnt="0">
        <dgm:presLayoutVars>
          <dgm:hierBranch val="init"/>
        </dgm:presLayoutVars>
      </dgm:prSet>
      <dgm:spPr/>
    </dgm:pt>
    <dgm:pt modelId="{E2A3B617-7315-4DD4-A5AE-0FC095FCF5AA}" type="pres">
      <dgm:prSet presAssocID="{7A752BA0-DC99-4A04-B78D-9EE802AA9C5B}" presName="rootComposite" presStyleCnt="0"/>
      <dgm:spPr/>
    </dgm:pt>
    <dgm:pt modelId="{918A0B11-055D-42D8-B256-AD3A2CE34E61}" type="pres">
      <dgm:prSet presAssocID="{7A752BA0-DC99-4A04-B78D-9EE802AA9C5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2A18EB-FC8A-4827-AF35-818776618F99}" type="pres">
      <dgm:prSet presAssocID="{7A752BA0-DC99-4A04-B78D-9EE802AA9C5B}" presName="rootConnector" presStyleLbl="node2" presStyleIdx="1" presStyleCnt="2"/>
      <dgm:spPr/>
    </dgm:pt>
    <dgm:pt modelId="{0B80DB1A-B41C-46B5-920B-742768F979A8}" type="pres">
      <dgm:prSet presAssocID="{7A752BA0-DC99-4A04-B78D-9EE802AA9C5B}" presName="hierChild4" presStyleCnt="0"/>
      <dgm:spPr/>
    </dgm:pt>
    <dgm:pt modelId="{06AB520A-1D5F-4E39-81CB-E85036206077}" type="pres">
      <dgm:prSet presAssocID="{36F56BD4-977F-4207-8817-33D5C234E4B4}" presName="Name37" presStyleLbl="parChTrans1D3" presStyleIdx="1" presStyleCnt="2"/>
      <dgm:spPr/>
    </dgm:pt>
    <dgm:pt modelId="{A0F3BE81-BECA-42E9-9262-6A06B6725D8A}" type="pres">
      <dgm:prSet presAssocID="{36ADA038-9CD8-4B67-994F-12B93CCA00AD}" presName="hierRoot2" presStyleCnt="0">
        <dgm:presLayoutVars>
          <dgm:hierBranch val="init"/>
        </dgm:presLayoutVars>
      </dgm:prSet>
      <dgm:spPr/>
    </dgm:pt>
    <dgm:pt modelId="{1E8B3B7D-1365-4B65-ABAD-8E547E8FC2E0}" type="pres">
      <dgm:prSet presAssocID="{36ADA038-9CD8-4B67-994F-12B93CCA00AD}" presName="rootComposite" presStyleCnt="0"/>
      <dgm:spPr/>
    </dgm:pt>
    <dgm:pt modelId="{E520652C-B3FE-4FCC-B5E6-4E435BA4CFA7}" type="pres">
      <dgm:prSet presAssocID="{36ADA038-9CD8-4B67-994F-12B93CCA00AD}" presName="rootText" presStyleLbl="node3" presStyleIdx="1" presStyleCnt="2">
        <dgm:presLayoutVars>
          <dgm:chPref val="3"/>
        </dgm:presLayoutVars>
      </dgm:prSet>
      <dgm:spPr/>
    </dgm:pt>
    <dgm:pt modelId="{53411ACB-F170-4AFB-86C5-111C292665F4}" type="pres">
      <dgm:prSet presAssocID="{36ADA038-9CD8-4B67-994F-12B93CCA00AD}" presName="rootConnector" presStyleLbl="node3" presStyleIdx="1" presStyleCnt="2"/>
      <dgm:spPr/>
    </dgm:pt>
    <dgm:pt modelId="{60B95B86-69B2-4FEF-98F5-B7F2111A03D4}" type="pres">
      <dgm:prSet presAssocID="{36ADA038-9CD8-4B67-994F-12B93CCA00AD}" presName="hierChild4" presStyleCnt="0"/>
      <dgm:spPr/>
    </dgm:pt>
    <dgm:pt modelId="{E6EF3303-A844-42CF-B277-FC8BC8136874}" type="pres">
      <dgm:prSet presAssocID="{36ADA038-9CD8-4B67-994F-12B93CCA00AD}" presName="hierChild5" presStyleCnt="0"/>
      <dgm:spPr/>
    </dgm:pt>
    <dgm:pt modelId="{C9C0E5DB-3C4B-43F7-A466-C37D0A95D416}" type="pres">
      <dgm:prSet presAssocID="{7A752BA0-DC99-4A04-B78D-9EE802AA9C5B}" presName="hierChild5" presStyleCnt="0"/>
      <dgm:spPr/>
    </dgm:pt>
    <dgm:pt modelId="{706FB0FC-B24F-4F36-B1BC-6BE5E650AE7E}" type="pres">
      <dgm:prSet presAssocID="{0167C7D4-2AFB-4BDF-BF82-BD83B111E696}" presName="hierChild3" presStyleCnt="0"/>
      <dgm:spPr/>
    </dgm:pt>
  </dgm:ptLst>
  <dgm:cxnLst>
    <dgm:cxn modelId="{BE948C9E-64EE-4000-88AC-A4F15AED846A}" type="presOf" srcId="{110FEA27-C3F1-4599-B6E4-CAAD342E8C3A}" destId="{CB8F2FAC-8918-4340-A9E6-540AEDE083DA}" srcOrd="0" destOrd="0" presId="urn:microsoft.com/office/officeart/2005/8/layout/orgChart1"/>
    <dgm:cxn modelId="{314C1830-0D98-4D68-8212-C150F4E43790}" srcId="{7A752BA0-DC99-4A04-B78D-9EE802AA9C5B}" destId="{36ADA038-9CD8-4B67-994F-12B93CCA00AD}" srcOrd="0" destOrd="0" parTransId="{36F56BD4-977F-4207-8817-33D5C234E4B4}" sibTransId="{743562F9-B022-4BE7-9C09-4AC948E9DFB2}"/>
    <dgm:cxn modelId="{7EA25B9D-FA51-4DDD-905E-D08419095140}" type="presOf" srcId="{7A752BA0-DC99-4A04-B78D-9EE802AA9C5B}" destId="{9B2A18EB-FC8A-4827-AF35-818776618F99}" srcOrd="1" destOrd="0" presId="urn:microsoft.com/office/officeart/2005/8/layout/orgChart1"/>
    <dgm:cxn modelId="{10AEAD52-9C5A-4CDB-B42F-C1BCF040BFE1}" srcId="{0167C7D4-2AFB-4BDF-BF82-BD83B111E696}" destId="{7A752BA0-DC99-4A04-B78D-9EE802AA9C5B}" srcOrd="1" destOrd="0" parTransId="{BA581A14-6E9E-4E45-B2B5-5D6CD00DBD3C}" sibTransId="{B3C4CA4F-9C86-4643-956D-5B98BC5613D8}"/>
    <dgm:cxn modelId="{B8FBDB54-CC0D-433B-8DCF-C617FF342307}" type="presOf" srcId="{DDD10F9E-8964-41C9-9048-18F4E4F9246F}" destId="{987BAB3E-89C9-458F-838D-2B09239FCE90}" srcOrd="0" destOrd="0" presId="urn:microsoft.com/office/officeart/2005/8/layout/orgChart1"/>
    <dgm:cxn modelId="{7C5878BF-3981-4B39-8026-D9CFFDE7F9E1}" type="presOf" srcId="{BA581A14-6E9E-4E45-B2B5-5D6CD00DBD3C}" destId="{AC83A149-023E-4422-9F75-31D833901256}" srcOrd="0" destOrd="0" presId="urn:microsoft.com/office/officeart/2005/8/layout/orgChart1"/>
    <dgm:cxn modelId="{5A211E2A-C0A3-4E06-85BB-BA80B2C74019}" srcId="{110FEA27-C3F1-4599-B6E4-CAAD342E8C3A}" destId="{0167C7D4-2AFB-4BDF-BF82-BD83B111E696}" srcOrd="0" destOrd="0" parTransId="{8E84F021-77E0-474E-A012-806950C0790D}" sibTransId="{E3D75A28-534D-4F2F-A417-A415B65F30DF}"/>
    <dgm:cxn modelId="{78DD21C2-7BA9-4872-9510-75648C85CEA8}" type="presOf" srcId="{0188C87A-17E2-4C18-8897-CF28542EED16}" destId="{DE2F16DB-937C-4343-8555-A15B7924D324}" srcOrd="0" destOrd="0" presId="urn:microsoft.com/office/officeart/2005/8/layout/orgChart1"/>
    <dgm:cxn modelId="{E897008A-A0D8-4F25-9702-42806A53EC26}" type="presOf" srcId="{8DE19749-0F51-4511-89C3-963FC0AF8EBC}" destId="{2BF0E06E-AE82-4A40-8095-E75B7537F5D1}" srcOrd="0" destOrd="0" presId="urn:microsoft.com/office/officeart/2005/8/layout/orgChart1"/>
    <dgm:cxn modelId="{B92BE5DA-A724-4AA3-B045-80717C359DAC}" type="presOf" srcId="{0167C7D4-2AFB-4BDF-BF82-BD83B111E696}" destId="{89F59D6F-C908-483B-8C95-EBDE8172F9FE}" srcOrd="0" destOrd="0" presId="urn:microsoft.com/office/officeart/2005/8/layout/orgChart1"/>
    <dgm:cxn modelId="{9B9545E5-75DE-4940-B3F0-D0A2D5E154D9}" srcId="{0167C7D4-2AFB-4BDF-BF82-BD83B111E696}" destId="{FD75D469-038C-4A84-A8E2-71F1A664451E}" srcOrd="0" destOrd="0" parTransId="{DDD10F9E-8964-41C9-9048-18F4E4F9246F}" sibTransId="{E18C37DD-33BD-4101-AD0F-8E39D5A641FD}"/>
    <dgm:cxn modelId="{50DCEE65-44ED-4514-B0B8-E2CC3930E5C4}" type="presOf" srcId="{FD75D469-038C-4A84-A8E2-71F1A664451E}" destId="{FAED27B7-87CC-4961-AF57-CA9CD6A47F10}" srcOrd="0" destOrd="0" presId="urn:microsoft.com/office/officeart/2005/8/layout/orgChart1"/>
    <dgm:cxn modelId="{2FF6CF6E-4E0F-4DA9-8837-C75760BEE32B}" type="presOf" srcId="{36F56BD4-977F-4207-8817-33D5C234E4B4}" destId="{06AB520A-1D5F-4E39-81CB-E85036206077}" srcOrd="0" destOrd="0" presId="urn:microsoft.com/office/officeart/2005/8/layout/orgChart1"/>
    <dgm:cxn modelId="{072B9510-7013-4D48-B030-339C37DD2391}" type="presOf" srcId="{7A752BA0-DC99-4A04-B78D-9EE802AA9C5B}" destId="{918A0B11-055D-42D8-B256-AD3A2CE34E61}" srcOrd="0" destOrd="0" presId="urn:microsoft.com/office/officeart/2005/8/layout/orgChart1"/>
    <dgm:cxn modelId="{6DF370B3-6419-4D72-8646-36158C6EDAFC}" srcId="{FD75D469-038C-4A84-A8E2-71F1A664451E}" destId="{8DE19749-0F51-4511-89C3-963FC0AF8EBC}" srcOrd="0" destOrd="0" parTransId="{0188C87A-17E2-4C18-8897-CF28542EED16}" sibTransId="{55867E23-B0B8-4A97-8146-3F4A9ED99D66}"/>
    <dgm:cxn modelId="{CD7FA469-AC38-4EF6-B0C0-A69CCACFDE95}" type="presOf" srcId="{FD75D469-038C-4A84-A8E2-71F1A664451E}" destId="{DB1057D2-1F6F-482B-800C-7D4EE868B6B1}" srcOrd="1" destOrd="0" presId="urn:microsoft.com/office/officeart/2005/8/layout/orgChart1"/>
    <dgm:cxn modelId="{8E698E84-C551-462F-A47F-8575422B620C}" type="presOf" srcId="{36ADA038-9CD8-4B67-994F-12B93CCA00AD}" destId="{E520652C-B3FE-4FCC-B5E6-4E435BA4CFA7}" srcOrd="0" destOrd="0" presId="urn:microsoft.com/office/officeart/2005/8/layout/orgChart1"/>
    <dgm:cxn modelId="{DAFA498B-2A38-489A-90C9-DD7AB276A574}" type="presOf" srcId="{36ADA038-9CD8-4B67-994F-12B93CCA00AD}" destId="{53411ACB-F170-4AFB-86C5-111C292665F4}" srcOrd="1" destOrd="0" presId="urn:microsoft.com/office/officeart/2005/8/layout/orgChart1"/>
    <dgm:cxn modelId="{0A91E2A7-B73A-4077-A866-055563EA8B24}" type="presOf" srcId="{0167C7D4-2AFB-4BDF-BF82-BD83B111E696}" destId="{E6B8C650-AA16-493B-8888-E17FA8F5D808}" srcOrd="1" destOrd="0" presId="urn:microsoft.com/office/officeart/2005/8/layout/orgChart1"/>
    <dgm:cxn modelId="{6C95E482-B6D6-4FD9-8AF7-601057C8CE90}" type="presOf" srcId="{8DE19749-0F51-4511-89C3-963FC0AF8EBC}" destId="{3BCFEA03-7E10-4CA7-BFE1-58066BBD501C}" srcOrd="1" destOrd="0" presId="urn:microsoft.com/office/officeart/2005/8/layout/orgChart1"/>
    <dgm:cxn modelId="{0CD0DCC5-0910-452E-B0F9-B0A8BF450A96}" type="presParOf" srcId="{CB8F2FAC-8918-4340-A9E6-540AEDE083DA}" destId="{67443A68-5F6A-4783-A9DB-53CD9284A41A}" srcOrd="0" destOrd="0" presId="urn:microsoft.com/office/officeart/2005/8/layout/orgChart1"/>
    <dgm:cxn modelId="{8FF3B27F-5FF4-426A-996E-89C8915611DB}" type="presParOf" srcId="{67443A68-5F6A-4783-A9DB-53CD9284A41A}" destId="{0E7248FA-36AA-439B-9AEE-CE9FF366A14D}" srcOrd="0" destOrd="0" presId="urn:microsoft.com/office/officeart/2005/8/layout/orgChart1"/>
    <dgm:cxn modelId="{CEAE121F-2012-4E0E-A1B4-3019338AB1E2}" type="presParOf" srcId="{0E7248FA-36AA-439B-9AEE-CE9FF366A14D}" destId="{89F59D6F-C908-483B-8C95-EBDE8172F9FE}" srcOrd="0" destOrd="0" presId="urn:microsoft.com/office/officeart/2005/8/layout/orgChart1"/>
    <dgm:cxn modelId="{C060E879-DC8A-4226-B64A-15F8855B5722}" type="presParOf" srcId="{0E7248FA-36AA-439B-9AEE-CE9FF366A14D}" destId="{E6B8C650-AA16-493B-8888-E17FA8F5D808}" srcOrd="1" destOrd="0" presId="urn:microsoft.com/office/officeart/2005/8/layout/orgChart1"/>
    <dgm:cxn modelId="{BB796214-724F-4C01-8506-15F8E53A94BC}" type="presParOf" srcId="{67443A68-5F6A-4783-A9DB-53CD9284A41A}" destId="{32AA1565-551D-4F6F-826B-4B24630A92BA}" srcOrd="1" destOrd="0" presId="urn:microsoft.com/office/officeart/2005/8/layout/orgChart1"/>
    <dgm:cxn modelId="{1F69893D-E859-45BC-B7BD-FC9A2EF1D40C}" type="presParOf" srcId="{32AA1565-551D-4F6F-826B-4B24630A92BA}" destId="{987BAB3E-89C9-458F-838D-2B09239FCE90}" srcOrd="0" destOrd="0" presId="urn:microsoft.com/office/officeart/2005/8/layout/orgChart1"/>
    <dgm:cxn modelId="{53C6B169-FA0A-4037-9ACD-BD61F03B23FE}" type="presParOf" srcId="{32AA1565-551D-4F6F-826B-4B24630A92BA}" destId="{B035B23F-2C4E-4368-BFBE-A0ECA1160309}" srcOrd="1" destOrd="0" presId="urn:microsoft.com/office/officeart/2005/8/layout/orgChart1"/>
    <dgm:cxn modelId="{61453335-8D65-42AF-8271-30E1A87B4064}" type="presParOf" srcId="{B035B23F-2C4E-4368-BFBE-A0ECA1160309}" destId="{D42ADD28-3004-47B4-92C9-E1401D7CF031}" srcOrd="0" destOrd="0" presId="urn:microsoft.com/office/officeart/2005/8/layout/orgChart1"/>
    <dgm:cxn modelId="{250E6DCB-C0E9-4D2F-B195-7770C2AE85BA}" type="presParOf" srcId="{D42ADD28-3004-47B4-92C9-E1401D7CF031}" destId="{FAED27B7-87CC-4961-AF57-CA9CD6A47F10}" srcOrd="0" destOrd="0" presId="urn:microsoft.com/office/officeart/2005/8/layout/orgChart1"/>
    <dgm:cxn modelId="{F58E21AB-0BE5-4ACC-A3FD-CAF7867A4D4B}" type="presParOf" srcId="{D42ADD28-3004-47B4-92C9-E1401D7CF031}" destId="{DB1057D2-1F6F-482B-800C-7D4EE868B6B1}" srcOrd="1" destOrd="0" presId="urn:microsoft.com/office/officeart/2005/8/layout/orgChart1"/>
    <dgm:cxn modelId="{AF07DF76-B353-43CC-9E60-6579000DF5F5}" type="presParOf" srcId="{B035B23F-2C4E-4368-BFBE-A0ECA1160309}" destId="{5225055C-E868-4379-A59D-4675F18C2F8F}" srcOrd="1" destOrd="0" presId="urn:microsoft.com/office/officeart/2005/8/layout/orgChart1"/>
    <dgm:cxn modelId="{F677F2E8-4F6A-437A-A811-8667AE4901FC}" type="presParOf" srcId="{5225055C-E868-4379-A59D-4675F18C2F8F}" destId="{DE2F16DB-937C-4343-8555-A15B7924D324}" srcOrd="0" destOrd="0" presId="urn:microsoft.com/office/officeart/2005/8/layout/orgChart1"/>
    <dgm:cxn modelId="{8D5CDD70-7EDE-4119-9231-D0819B378409}" type="presParOf" srcId="{5225055C-E868-4379-A59D-4675F18C2F8F}" destId="{1E336A9F-64BF-4AD4-B379-1836A8CD68A7}" srcOrd="1" destOrd="0" presId="urn:microsoft.com/office/officeart/2005/8/layout/orgChart1"/>
    <dgm:cxn modelId="{43472220-DBBA-4EF7-9BC0-CAE2A0538A87}" type="presParOf" srcId="{1E336A9F-64BF-4AD4-B379-1836A8CD68A7}" destId="{A75F62BA-61DF-4F9B-8346-3E65A216600E}" srcOrd="0" destOrd="0" presId="urn:microsoft.com/office/officeart/2005/8/layout/orgChart1"/>
    <dgm:cxn modelId="{19CB0A78-1C5A-46CE-B53D-5AC45EC62593}" type="presParOf" srcId="{A75F62BA-61DF-4F9B-8346-3E65A216600E}" destId="{2BF0E06E-AE82-4A40-8095-E75B7537F5D1}" srcOrd="0" destOrd="0" presId="urn:microsoft.com/office/officeart/2005/8/layout/orgChart1"/>
    <dgm:cxn modelId="{C779D2D5-A2DB-4FA7-B0B2-9750114C2FF3}" type="presParOf" srcId="{A75F62BA-61DF-4F9B-8346-3E65A216600E}" destId="{3BCFEA03-7E10-4CA7-BFE1-58066BBD501C}" srcOrd="1" destOrd="0" presId="urn:microsoft.com/office/officeart/2005/8/layout/orgChart1"/>
    <dgm:cxn modelId="{AE9521E3-D530-4DEE-B718-A1E68440ABF8}" type="presParOf" srcId="{1E336A9F-64BF-4AD4-B379-1836A8CD68A7}" destId="{50E98AF7-D239-4C14-AA42-C832073A71C5}" srcOrd="1" destOrd="0" presId="urn:microsoft.com/office/officeart/2005/8/layout/orgChart1"/>
    <dgm:cxn modelId="{68C9E1CC-526E-4757-A045-B8F2E6210B00}" type="presParOf" srcId="{1E336A9F-64BF-4AD4-B379-1836A8CD68A7}" destId="{A387ADA7-60E2-41B5-99C2-77D1F62CCE6B}" srcOrd="2" destOrd="0" presId="urn:microsoft.com/office/officeart/2005/8/layout/orgChart1"/>
    <dgm:cxn modelId="{403743B8-4DE5-4108-9F1B-26E1A297B96D}" type="presParOf" srcId="{B035B23F-2C4E-4368-BFBE-A0ECA1160309}" destId="{7315B367-AE68-4283-830D-8DB31C2B1960}" srcOrd="2" destOrd="0" presId="urn:microsoft.com/office/officeart/2005/8/layout/orgChart1"/>
    <dgm:cxn modelId="{CF3FB535-C4D1-4EB1-922A-6EA01B2B4C33}" type="presParOf" srcId="{32AA1565-551D-4F6F-826B-4B24630A92BA}" destId="{AC83A149-023E-4422-9F75-31D833901256}" srcOrd="2" destOrd="0" presId="urn:microsoft.com/office/officeart/2005/8/layout/orgChart1"/>
    <dgm:cxn modelId="{9761B9C9-D239-4676-BA35-250BC9591049}" type="presParOf" srcId="{32AA1565-551D-4F6F-826B-4B24630A92BA}" destId="{812DB749-D4EE-4562-B450-E202BD010F15}" srcOrd="3" destOrd="0" presId="urn:microsoft.com/office/officeart/2005/8/layout/orgChart1"/>
    <dgm:cxn modelId="{B91CD82B-006B-414C-BCB0-3EEA82D94D11}" type="presParOf" srcId="{812DB749-D4EE-4562-B450-E202BD010F15}" destId="{E2A3B617-7315-4DD4-A5AE-0FC095FCF5AA}" srcOrd="0" destOrd="0" presId="urn:microsoft.com/office/officeart/2005/8/layout/orgChart1"/>
    <dgm:cxn modelId="{38AEADA0-B946-4049-8213-6332A4E868C6}" type="presParOf" srcId="{E2A3B617-7315-4DD4-A5AE-0FC095FCF5AA}" destId="{918A0B11-055D-42D8-B256-AD3A2CE34E61}" srcOrd="0" destOrd="0" presId="urn:microsoft.com/office/officeart/2005/8/layout/orgChart1"/>
    <dgm:cxn modelId="{CBCBA7D0-D5A7-4026-8075-173BEEBD0784}" type="presParOf" srcId="{E2A3B617-7315-4DD4-A5AE-0FC095FCF5AA}" destId="{9B2A18EB-FC8A-4827-AF35-818776618F99}" srcOrd="1" destOrd="0" presId="urn:microsoft.com/office/officeart/2005/8/layout/orgChart1"/>
    <dgm:cxn modelId="{57655BE1-7B04-40A1-AB77-6F91ABB15265}" type="presParOf" srcId="{812DB749-D4EE-4562-B450-E202BD010F15}" destId="{0B80DB1A-B41C-46B5-920B-742768F979A8}" srcOrd="1" destOrd="0" presId="urn:microsoft.com/office/officeart/2005/8/layout/orgChart1"/>
    <dgm:cxn modelId="{6BC5443E-3DE1-483F-9D56-C5D1C2000ABD}" type="presParOf" srcId="{0B80DB1A-B41C-46B5-920B-742768F979A8}" destId="{06AB520A-1D5F-4E39-81CB-E85036206077}" srcOrd="0" destOrd="0" presId="urn:microsoft.com/office/officeart/2005/8/layout/orgChart1"/>
    <dgm:cxn modelId="{12A8CBB5-D801-49CC-A134-F0E4DBCD743D}" type="presParOf" srcId="{0B80DB1A-B41C-46B5-920B-742768F979A8}" destId="{A0F3BE81-BECA-42E9-9262-6A06B6725D8A}" srcOrd="1" destOrd="0" presId="urn:microsoft.com/office/officeart/2005/8/layout/orgChart1"/>
    <dgm:cxn modelId="{36335DA6-1CFC-4250-829A-3F5519691E29}" type="presParOf" srcId="{A0F3BE81-BECA-42E9-9262-6A06B6725D8A}" destId="{1E8B3B7D-1365-4B65-ABAD-8E547E8FC2E0}" srcOrd="0" destOrd="0" presId="urn:microsoft.com/office/officeart/2005/8/layout/orgChart1"/>
    <dgm:cxn modelId="{5F4D7CE0-4949-4DA2-A8EC-E7709B115EFD}" type="presParOf" srcId="{1E8B3B7D-1365-4B65-ABAD-8E547E8FC2E0}" destId="{E520652C-B3FE-4FCC-B5E6-4E435BA4CFA7}" srcOrd="0" destOrd="0" presId="urn:microsoft.com/office/officeart/2005/8/layout/orgChart1"/>
    <dgm:cxn modelId="{B851A35D-23AE-43FF-81C5-C1BC757830B7}" type="presParOf" srcId="{1E8B3B7D-1365-4B65-ABAD-8E547E8FC2E0}" destId="{53411ACB-F170-4AFB-86C5-111C292665F4}" srcOrd="1" destOrd="0" presId="urn:microsoft.com/office/officeart/2005/8/layout/orgChart1"/>
    <dgm:cxn modelId="{F751BF20-CE2B-4118-8E1E-65A4AFA7C2F4}" type="presParOf" srcId="{A0F3BE81-BECA-42E9-9262-6A06B6725D8A}" destId="{60B95B86-69B2-4FEF-98F5-B7F2111A03D4}" srcOrd="1" destOrd="0" presId="urn:microsoft.com/office/officeart/2005/8/layout/orgChart1"/>
    <dgm:cxn modelId="{07AF2CB5-5DDC-4A83-ABC9-2A2213EAC4DE}" type="presParOf" srcId="{A0F3BE81-BECA-42E9-9262-6A06B6725D8A}" destId="{E6EF3303-A844-42CF-B277-FC8BC8136874}" srcOrd="2" destOrd="0" presId="urn:microsoft.com/office/officeart/2005/8/layout/orgChart1"/>
    <dgm:cxn modelId="{04F19AFF-A43B-493D-98CB-0BB2A4F68BEB}" type="presParOf" srcId="{812DB749-D4EE-4562-B450-E202BD010F15}" destId="{C9C0E5DB-3C4B-43F7-A466-C37D0A95D416}" srcOrd="2" destOrd="0" presId="urn:microsoft.com/office/officeart/2005/8/layout/orgChart1"/>
    <dgm:cxn modelId="{DC9E6BA9-B656-4617-A7AF-03A2EFD125D3}" type="presParOf" srcId="{67443A68-5F6A-4783-A9DB-53CD9284A41A}" destId="{706FB0FC-B24F-4F36-B1BC-6BE5E650AE7E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0FEA27-C3F1-4599-B6E4-CAAD342E8C3A}" type="doc">
      <dgm:prSet loTypeId="urn:microsoft.com/office/officeart/2005/8/layout/orgChart1" loCatId="hierarchy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67C7D4-2AFB-4BDF-BF82-BD83B111E696}">
      <dgm:prSet phldrT="[Текст]"/>
      <dgm:spPr/>
      <dgm:t>
        <a:bodyPr/>
        <a:lstStyle/>
        <a:p>
          <a:r>
            <a:rPr lang="ru-RU" dirty="0" smtClean="0"/>
            <a:t>Выбросы</a:t>
          </a:r>
          <a:endParaRPr lang="ru-RU" dirty="0"/>
        </a:p>
      </dgm:t>
    </dgm:pt>
    <dgm:pt modelId="{8E84F021-77E0-474E-A012-806950C0790D}" type="parTrans" cxnId="{5A211E2A-C0A3-4E06-85BB-BA80B2C74019}">
      <dgm:prSet/>
      <dgm:spPr/>
      <dgm:t>
        <a:bodyPr/>
        <a:lstStyle/>
        <a:p>
          <a:endParaRPr lang="ru-RU"/>
        </a:p>
      </dgm:t>
    </dgm:pt>
    <dgm:pt modelId="{E3D75A28-534D-4F2F-A417-A415B65F30DF}" type="sibTrans" cxnId="{5A211E2A-C0A3-4E06-85BB-BA80B2C74019}">
      <dgm:prSet/>
      <dgm:spPr/>
      <dgm:t>
        <a:bodyPr/>
        <a:lstStyle/>
        <a:p>
          <a:endParaRPr lang="ru-RU"/>
        </a:p>
      </dgm:t>
    </dgm:pt>
    <dgm:pt modelId="{FD75D469-038C-4A84-A8E2-71F1A664451E}">
      <dgm:prSet phldrT="[Текст]"/>
      <dgm:spPr>
        <a:ln w="50800" cmpd="sng">
          <a:prstDash val="solid"/>
        </a:ln>
      </dgm:spPr>
      <dgm:t>
        <a:bodyPr/>
        <a:lstStyle/>
        <a:p>
          <a:r>
            <a:rPr lang="ru-RU" dirty="0" smtClean="0"/>
            <a:t>Постоянные</a:t>
          </a:r>
          <a:endParaRPr lang="ru-RU" dirty="0"/>
        </a:p>
      </dgm:t>
    </dgm:pt>
    <dgm:pt modelId="{DDD10F9E-8964-41C9-9048-18F4E4F9246F}" type="parTrans" cxnId="{9B9545E5-75DE-4940-B3F0-D0A2D5E154D9}">
      <dgm:prSet/>
      <dgm:spPr>
        <a:ln w="50800" cmpd="sng">
          <a:prstDash val="solid"/>
        </a:ln>
      </dgm:spPr>
      <dgm:t>
        <a:bodyPr/>
        <a:lstStyle/>
        <a:p>
          <a:endParaRPr lang="ru-RU"/>
        </a:p>
      </dgm:t>
    </dgm:pt>
    <dgm:pt modelId="{E18C37DD-33BD-4101-AD0F-8E39D5A641FD}" type="sibTrans" cxnId="{9B9545E5-75DE-4940-B3F0-D0A2D5E154D9}">
      <dgm:prSet/>
      <dgm:spPr/>
      <dgm:t>
        <a:bodyPr/>
        <a:lstStyle/>
        <a:p>
          <a:endParaRPr lang="ru-RU"/>
        </a:p>
      </dgm:t>
    </dgm:pt>
    <dgm:pt modelId="{7A752BA0-DC99-4A04-B78D-9EE802AA9C5B}">
      <dgm:prSet phldrT="[Текст]"/>
      <dgm:spPr>
        <a:ln w="50800" cmpd="sng">
          <a:prstDash val="solid"/>
        </a:ln>
      </dgm:spPr>
      <dgm:t>
        <a:bodyPr/>
        <a:lstStyle/>
        <a:p>
          <a:r>
            <a:rPr lang="ru-RU" dirty="0" smtClean="0"/>
            <a:t>Аварийные</a:t>
          </a:r>
          <a:endParaRPr lang="ru-RU" dirty="0"/>
        </a:p>
      </dgm:t>
    </dgm:pt>
    <dgm:pt modelId="{BA581A14-6E9E-4E45-B2B5-5D6CD00DBD3C}" type="parTrans" cxnId="{10AEAD52-9C5A-4CDB-B42F-C1BCF040BFE1}">
      <dgm:prSet/>
      <dgm:spPr>
        <a:ln w="50800" cmpd="sng">
          <a:prstDash val="solid"/>
        </a:ln>
      </dgm:spPr>
      <dgm:t>
        <a:bodyPr/>
        <a:lstStyle/>
        <a:p>
          <a:endParaRPr lang="ru-RU"/>
        </a:p>
      </dgm:t>
    </dgm:pt>
    <dgm:pt modelId="{B3C4CA4F-9C86-4643-956D-5B98BC5613D8}" type="sibTrans" cxnId="{10AEAD52-9C5A-4CDB-B42F-C1BCF040BFE1}">
      <dgm:prSet/>
      <dgm:spPr/>
      <dgm:t>
        <a:bodyPr/>
        <a:lstStyle/>
        <a:p>
          <a:endParaRPr lang="ru-RU"/>
        </a:p>
      </dgm:t>
    </dgm:pt>
    <dgm:pt modelId="{8DE19749-0F51-4511-89C3-963FC0AF8EBC}">
      <dgm:prSet/>
      <dgm:spPr>
        <a:ln w="50800" cmpd="sng">
          <a:prstDash val="solid"/>
        </a:ln>
      </dgm:spPr>
      <dgm:t>
        <a:bodyPr/>
        <a:lstStyle/>
        <a:p>
          <a:r>
            <a:rPr lang="ru-RU" dirty="0" smtClean="0"/>
            <a:t>Находятся под контролем эксплуатационного персонала</a:t>
          </a:r>
          <a:endParaRPr lang="ru-RU" dirty="0"/>
        </a:p>
      </dgm:t>
    </dgm:pt>
    <dgm:pt modelId="{0188C87A-17E2-4C18-8897-CF28542EED16}" type="parTrans" cxnId="{6DF370B3-6419-4D72-8646-36158C6EDAFC}">
      <dgm:prSet/>
      <dgm:spPr>
        <a:ln w="50800" cmpd="sng">
          <a:prstDash val="solid"/>
        </a:ln>
      </dgm:spPr>
      <dgm:t>
        <a:bodyPr/>
        <a:lstStyle/>
        <a:p>
          <a:endParaRPr lang="ru-RU"/>
        </a:p>
      </dgm:t>
    </dgm:pt>
    <dgm:pt modelId="{55867E23-B0B8-4A97-8146-3F4A9ED99D66}" type="sibTrans" cxnId="{6DF370B3-6419-4D72-8646-36158C6EDAFC}">
      <dgm:prSet/>
      <dgm:spPr/>
      <dgm:t>
        <a:bodyPr/>
        <a:lstStyle/>
        <a:p>
          <a:endParaRPr lang="ru-RU"/>
        </a:p>
      </dgm:t>
    </dgm:pt>
    <dgm:pt modelId="{36ADA038-9CD8-4B67-994F-12B93CCA00AD}">
      <dgm:prSet/>
      <dgm:spPr/>
      <dgm:t>
        <a:bodyPr/>
        <a:lstStyle/>
        <a:p>
          <a:r>
            <a:rPr lang="ru-RU" dirty="0" smtClean="0"/>
            <a:t>Залповые</a:t>
          </a:r>
          <a:endParaRPr lang="ru-RU" dirty="0"/>
        </a:p>
      </dgm:t>
    </dgm:pt>
    <dgm:pt modelId="{36F56BD4-977F-4207-8817-33D5C234E4B4}" type="parTrans" cxnId="{314C1830-0D98-4D68-8212-C150F4E43790}">
      <dgm:prSet/>
      <dgm:spPr>
        <a:ln w="50800" cmpd="sng">
          <a:prstDash val="solid"/>
        </a:ln>
      </dgm:spPr>
      <dgm:t>
        <a:bodyPr/>
        <a:lstStyle/>
        <a:p>
          <a:endParaRPr lang="ru-RU"/>
        </a:p>
      </dgm:t>
    </dgm:pt>
    <dgm:pt modelId="{743562F9-B022-4BE7-9C09-4AC948E9DFB2}" type="sibTrans" cxnId="{314C1830-0D98-4D68-8212-C150F4E43790}">
      <dgm:prSet/>
      <dgm:spPr/>
      <dgm:t>
        <a:bodyPr/>
        <a:lstStyle/>
        <a:p>
          <a:endParaRPr lang="ru-RU"/>
        </a:p>
      </dgm:t>
    </dgm:pt>
    <dgm:pt modelId="{CB8F2FAC-8918-4340-A9E6-540AEDE083DA}" type="pres">
      <dgm:prSet presAssocID="{110FEA27-C3F1-4599-B6E4-CAAD342E8C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443A68-5F6A-4783-A9DB-53CD9284A41A}" type="pres">
      <dgm:prSet presAssocID="{0167C7D4-2AFB-4BDF-BF82-BD83B111E696}" presName="hierRoot1" presStyleCnt="0">
        <dgm:presLayoutVars>
          <dgm:hierBranch val="init"/>
        </dgm:presLayoutVars>
      </dgm:prSet>
      <dgm:spPr/>
    </dgm:pt>
    <dgm:pt modelId="{0E7248FA-36AA-439B-9AEE-CE9FF366A14D}" type="pres">
      <dgm:prSet presAssocID="{0167C7D4-2AFB-4BDF-BF82-BD83B111E696}" presName="rootComposite1" presStyleCnt="0"/>
      <dgm:spPr/>
    </dgm:pt>
    <dgm:pt modelId="{89F59D6F-C908-483B-8C95-EBDE8172F9FE}" type="pres">
      <dgm:prSet presAssocID="{0167C7D4-2AFB-4BDF-BF82-BD83B111E69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B8C650-AA16-493B-8888-E17FA8F5D808}" type="pres">
      <dgm:prSet presAssocID="{0167C7D4-2AFB-4BDF-BF82-BD83B111E696}" presName="rootConnector1" presStyleLbl="node1" presStyleIdx="0" presStyleCnt="0"/>
      <dgm:spPr/>
    </dgm:pt>
    <dgm:pt modelId="{32AA1565-551D-4F6F-826B-4B24630A92BA}" type="pres">
      <dgm:prSet presAssocID="{0167C7D4-2AFB-4BDF-BF82-BD83B111E696}" presName="hierChild2" presStyleCnt="0"/>
      <dgm:spPr/>
    </dgm:pt>
    <dgm:pt modelId="{987BAB3E-89C9-458F-838D-2B09239FCE90}" type="pres">
      <dgm:prSet presAssocID="{DDD10F9E-8964-41C9-9048-18F4E4F9246F}" presName="Name37" presStyleLbl="parChTrans1D2" presStyleIdx="0" presStyleCnt="2"/>
      <dgm:spPr/>
    </dgm:pt>
    <dgm:pt modelId="{B035B23F-2C4E-4368-BFBE-A0ECA1160309}" type="pres">
      <dgm:prSet presAssocID="{FD75D469-038C-4A84-A8E2-71F1A664451E}" presName="hierRoot2" presStyleCnt="0">
        <dgm:presLayoutVars>
          <dgm:hierBranch val="init"/>
        </dgm:presLayoutVars>
      </dgm:prSet>
      <dgm:spPr/>
    </dgm:pt>
    <dgm:pt modelId="{D42ADD28-3004-47B4-92C9-E1401D7CF031}" type="pres">
      <dgm:prSet presAssocID="{FD75D469-038C-4A84-A8E2-71F1A664451E}" presName="rootComposite" presStyleCnt="0"/>
      <dgm:spPr/>
    </dgm:pt>
    <dgm:pt modelId="{FAED27B7-87CC-4961-AF57-CA9CD6A47F10}" type="pres">
      <dgm:prSet presAssocID="{FD75D469-038C-4A84-A8E2-71F1A664451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1057D2-1F6F-482B-800C-7D4EE868B6B1}" type="pres">
      <dgm:prSet presAssocID="{FD75D469-038C-4A84-A8E2-71F1A664451E}" presName="rootConnector" presStyleLbl="node2" presStyleIdx="0" presStyleCnt="2"/>
      <dgm:spPr/>
    </dgm:pt>
    <dgm:pt modelId="{5225055C-E868-4379-A59D-4675F18C2F8F}" type="pres">
      <dgm:prSet presAssocID="{FD75D469-038C-4A84-A8E2-71F1A664451E}" presName="hierChild4" presStyleCnt="0"/>
      <dgm:spPr/>
    </dgm:pt>
    <dgm:pt modelId="{DE2F16DB-937C-4343-8555-A15B7924D324}" type="pres">
      <dgm:prSet presAssocID="{0188C87A-17E2-4C18-8897-CF28542EED16}" presName="Name37" presStyleLbl="parChTrans1D3" presStyleIdx="0" presStyleCnt="2"/>
      <dgm:spPr/>
    </dgm:pt>
    <dgm:pt modelId="{1E336A9F-64BF-4AD4-B379-1836A8CD68A7}" type="pres">
      <dgm:prSet presAssocID="{8DE19749-0F51-4511-89C3-963FC0AF8EBC}" presName="hierRoot2" presStyleCnt="0">
        <dgm:presLayoutVars>
          <dgm:hierBranch val="init"/>
        </dgm:presLayoutVars>
      </dgm:prSet>
      <dgm:spPr/>
    </dgm:pt>
    <dgm:pt modelId="{A75F62BA-61DF-4F9B-8346-3E65A216600E}" type="pres">
      <dgm:prSet presAssocID="{8DE19749-0F51-4511-89C3-963FC0AF8EBC}" presName="rootComposite" presStyleCnt="0"/>
      <dgm:spPr/>
    </dgm:pt>
    <dgm:pt modelId="{2BF0E06E-AE82-4A40-8095-E75B7537F5D1}" type="pres">
      <dgm:prSet presAssocID="{8DE19749-0F51-4511-89C3-963FC0AF8EB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CFEA03-7E10-4CA7-BFE1-58066BBD501C}" type="pres">
      <dgm:prSet presAssocID="{8DE19749-0F51-4511-89C3-963FC0AF8EBC}" presName="rootConnector" presStyleLbl="node3" presStyleIdx="0" presStyleCnt="2"/>
      <dgm:spPr/>
    </dgm:pt>
    <dgm:pt modelId="{50E98AF7-D239-4C14-AA42-C832073A71C5}" type="pres">
      <dgm:prSet presAssocID="{8DE19749-0F51-4511-89C3-963FC0AF8EBC}" presName="hierChild4" presStyleCnt="0"/>
      <dgm:spPr/>
    </dgm:pt>
    <dgm:pt modelId="{A387ADA7-60E2-41B5-99C2-77D1F62CCE6B}" type="pres">
      <dgm:prSet presAssocID="{8DE19749-0F51-4511-89C3-963FC0AF8EBC}" presName="hierChild5" presStyleCnt="0"/>
      <dgm:spPr/>
    </dgm:pt>
    <dgm:pt modelId="{7315B367-AE68-4283-830D-8DB31C2B1960}" type="pres">
      <dgm:prSet presAssocID="{FD75D469-038C-4A84-A8E2-71F1A664451E}" presName="hierChild5" presStyleCnt="0"/>
      <dgm:spPr/>
    </dgm:pt>
    <dgm:pt modelId="{AC83A149-023E-4422-9F75-31D833901256}" type="pres">
      <dgm:prSet presAssocID="{BA581A14-6E9E-4E45-B2B5-5D6CD00DBD3C}" presName="Name37" presStyleLbl="parChTrans1D2" presStyleIdx="1" presStyleCnt="2"/>
      <dgm:spPr/>
    </dgm:pt>
    <dgm:pt modelId="{812DB749-D4EE-4562-B450-E202BD010F15}" type="pres">
      <dgm:prSet presAssocID="{7A752BA0-DC99-4A04-B78D-9EE802AA9C5B}" presName="hierRoot2" presStyleCnt="0">
        <dgm:presLayoutVars>
          <dgm:hierBranch val="init"/>
        </dgm:presLayoutVars>
      </dgm:prSet>
      <dgm:spPr/>
    </dgm:pt>
    <dgm:pt modelId="{E2A3B617-7315-4DD4-A5AE-0FC095FCF5AA}" type="pres">
      <dgm:prSet presAssocID="{7A752BA0-DC99-4A04-B78D-9EE802AA9C5B}" presName="rootComposite" presStyleCnt="0"/>
      <dgm:spPr/>
    </dgm:pt>
    <dgm:pt modelId="{918A0B11-055D-42D8-B256-AD3A2CE34E61}" type="pres">
      <dgm:prSet presAssocID="{7A752BA0-DC99-4A04-B78D-9EE802AA9C5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2A18EB-FC8A-4827-AF35-818776618F99}" type="pres">
      <dgm:prSet presAssocID="{7A752BA0-DC99-4A04-B78D-9EE802AA9C5B}" presName="rootConnector" presStyleLbl="node2" presStyleIdx="1" presStyleCnt="2"/>
      <dgm:spPr/>
    </dgm:pt>
    <dgm:pt modelId="{0B80DB1A-B41C-46B5-920B-742768F979A8}" type="pres">
      <dgm:prSet presAssocID="{7A752BA0-DC99-4A04-B78D-9EE802AA9C5B}" presName="hierChild4" presStyleCnt="0"/>
      <dgm:spPr/>
    </dgm:pt>
    <dgm:pt modelId="{06AB520A-1D5F-4E39-81CB-E85036206077}" type="pres">
      <dgm:prSet presAssocID="{36F56BD4-977F-4207-8817-33D5C234E4B4}" presName="Name37" presStyleLbl="parChTrans1D3" presStyleIdx="1" presStyleCnt="2"/>
      <dgm:spPr/>
    </dgm:pt>
    <dgm:pt modelId="{A0F3BE81-BECA-42E9-9262-6A06B6725D8A}" type="pres">
      <dgm:prSet presAssocID="{36ADA038-9CD8-4B67-994F-12B93CCA00AD}" presName="hierRoot2" presStyleCnt="0">
        <dgm:presLayoutVars>
          <dgm:hierBranch val="init"/>
        </dgm:presLayoutVars>
      </dgm:prSet>
      <dgm:spPr/>
    </dgm:pt>
    <dgm:pt modelId="{1E8B3B7D-1365-4B65-ABAD-8E547E8FC2E0}" type="pres">
      <dgm:prSet presAssocID="{36ADA038-9CD8-4B67-994F-12B93CCA00AD}" presName="rootComposite" presStyleCnt="0"/>
      <dgm:spPr/>
    </dgm:pt>
    <dgm:pt modelId="{E520652C-B3FE-4FCC-B5E6-4E435BA4CFA7}" type="pres">
      <dgm:prSet presAssocID="{36ADA038-9CD8-4B67-994F-12B93CCA00AD}" presName="rootText" presStyleLbl="node3" presStyleIdx="1" presStyleCnt="2">
        <dgm:presLayoutVars>
          <dgm:chPref val="3"/>
        </dgm:presLayoutVars>
      </dgm:prSet>
      <dgm:spPr/>
    </dgm:pt>
    <dgm:pt modelId="{53411ACB-F170-4AFB-86C5-111C292665F4}" type="pres">
      <dgm:prSet presAssocID="{36ADA038-9CD8-4B67-994F-12B93CCA00AD}" presName="rootConnector" presStyleLbl="node3" presStyleIdx="1" presStyleCnt="2"/>
      <dgm:spPr/>
    </dgm:pt>
    <dgm:pt modelId="{60B95B86-69B2-4FEF-98F5-B7F2111A03D4}" type="pres">
      <dgm:prSet presAssocID="{36ADA038-9CD8-4B67-994F-12B93CCA00AD}" presName="hierChild4" presStyleCnt="0"/>
      <dgm:spPr/>
    </dgm:pt>
    <dgm:pt modelId="{E6EF3303-A844-42CF-B277-FC8BC8136874}" type="pres">
      <dgm:prSet presAssocID="{36ADA038-9CD8-4B67-994F-12B93CCA00AD}" presName="hierChild5" presStyleCnt="0"/>
      <dgm:spPr/>
    </dgm:pt>
    <dgm:pt modelId="{C9C0E5DB-3C4B-43F7-A466-C37D0A95D416}" type="pres">
      <dgm:prSet presAssocID="{7A752BA0-DC99-4A04-B78D-9EE802AA9C5B}" presName="hierChild5" presStyleCnt="0"/>
      <dgm:spPr/>
    </dgm:pt>
    <dgm:pt modelId="{706FB0FC-B24F-4F36-B1BC-6BE5E650AE7E}" type="pres">
      <dgm:prSet presAssocID="{0167C7D4-2AFB-4BDF-BF82-BD83B111E696}" presName="hierChild3" presStyleCnt="0"/>
      <dgm:spPr/>
    </dgm:pt>
  </dgm:ptLst>
  <dgm:cxnLst>
    <dgm:cxn modelId="{F4E6F321-7A9E-46C2-8B9E-AE7A7D524ACB}" type="presOf" srcId="{FD75D469-038C-4A84-A8E2-71F1A664451E}" destId="{DB1057D2-1F6F-482B-800C-7D4EE868B6B1}" srcOrd="1" destOrd="0" presId="urn:microsoft.com/office/officeart/2005/8/layout/orgChart1"/>
    <dgm:cxn modelId="{5A211E2A-C0A3-4E06-85BB-BA80B2C74019}" srcId="{110FEA27-C3F1-4599-B6E4-CAAD342E8C3A}" destId="{0167C7D4-2AFB-4BDF-BF82-BD83B111E696}" srcOrd="0" destOrd="0" parTransId="{8E84F021-77E0-474E-A012-806950C0790D}" sibTransId="{E3D75A28-534D-4F2F-A417-A415B65F30DF}"/>
    <dgm:cxn modelId="{23893382-AF1A-4581-8368-2BF06208D159}" type="presOf" srcId="{0188C87A-17E2-4C18-8897-CF28542EED16}" destId="{DE2F16DB-937C-4343-8555-A15B7924D324}" srcOrd="0" destOrd="0" presId="urn:microsoft.com/office/officeart/2005/8/layout/orgChart1"/>
    <dgm:cxn modelId="{DBE43C40-9147-41A5-973E-91E6E9C9E813}" type="presOf" srcId="{36ADA038-9CD8-4B67-994F-12B93CCA00AD}" destId="{E520652C-B3FE-4FCC-B5E6-4E435BA4CFA7}" srcOrd="0" destOrd="0" presId="urn:microsoft.com/office/officeart/2005/8/layout/orgChart1"/>
    <dgm:cxn modelId="{6DF370B3-6419-4D72-8646-36158C6EDAFC}" srcId="{FD75D469-038C-4A84-A8E2-71F1A664451E}" destId="{8DE19749-0F51-4511-89C3-963FC0AF8EBC}" srcOrd="0" destOrd="0" parTransId="{0188C87A-17E2-4C18-8897-CF28542EED16}" sibTransId="{55867E23-B0B8-4A97-8146-3F4A9ED99D66}"/>
    <dgm:cxn modelId="{10AEAD52-9C5A-4CDB-B42F-C1BCF040BFE1}" srcId="{0167C7D4-2AFB-4BDF-BF82-BD83B111E696}" destId="{7A752BA0-DC99-4A04-B78D-9EE802AA9C5B}" srcOrd="1" destOrd="0" parTransId="{BA581A14-6E9E-4E45-B2B5-5D6CD00DBD3C}" sibTransId="{B3C4CA4F-9C86-4643-956D-5B98BC5613D8}"/>
    <dgm:cxn modelId="{6F27DD03-53E7-4575-A38B-694CDD25649A}" type="presOf" srcId="{8DE19749-0F51-4511-89C3-963FC0AF8EBC}" destId="{2BF0E06E-AE82-4A40-8095-E75B7537F5D1}" srcOrd="0" destOrd="0" presId="urn:microsoft.com/office/officeart/2005/8/layout/orgChart1"/>
    <dgm:cxn modelId="{5B41F46F-6CFD-4DB8-B07D-68546151AF12}" type="presOf" srcId="{36ADA038-9CD8-4B67-994F-12B93CCA00AD}" destId="{53411ACB-F170-4AFB-86C5-111C292665F4}" srcOrd="1" destOrd="0" presId="urn:microsoft.com/office/officeart/2005/8/layout/orgChart1"/>
    <dgm:cxn modelId="{314C1830-0D98-4D68-8212-C150F4E43790}" srcId="{7A752BA0-DC99-4A04-B78D-9EE802AA9C5B}" destId="{36ADA038-9CD8-4B67-994F-12B93CCA00AD}" srcOrd="0" destOrd="0" parTransId="{36F56BD4-977F-4207-8817-33D5C234E4B4}" sibTransId="{743562F9-B022-4BE7-9C09-4AC948E9DFB2}"/>
    <dgm:cxn modelId="{6052E391-9D65-4562-865E-40F026248157}" type="presOf" srcId="{FD75D469-038C-4A84-A8E2-71F1A664451E}" destId="{FAED27B7-87CC-4961-AF57-CA9CD6A47F10}" srcOrd="0" destOrd="0" presId="urn:microsoft.com/office/officeart/2005/8/layout/orgChart1"/>
    <dgm:cxn modelId="{823A0B49-A1C8-441C-814A-52E433AE22A9}" type="presOf" srcId="{DDD10F9E-8964-41C9-9048-18F4E4F9246F}" destId="{987BAB3E-89C9-458F-838D-2B09239FCE90}" srcOrd="0" destOrd="0" presId="urn:microsoft.com/office/officeart/2005/8/layout/orgChart1"/>
    <dgm:cxn modelId="{9B9545E5-75DE-4940-B3F0-D0A2D5E154D9}" srcId="{0167C7D4-2AFB-4BDF-BF82-BD83B111E696}" destId="{FD75D469-038C-4A84-A8E2-71F1A664451E}" srcOrd="0" destOrd="0" parTransId="{DDD10F9E-8964-41C9-9048-18F4E4F9246F}" sibTransId="{E18C37DD-33BD-4101-AD0F-8E39D5A641FD}"/>
    <dgm:cxn modelId="{C4A5334D-59CE-4724-84C2-8025B49B07FA}" type="presOf" srcId="{8DE19749-0F51-4511-89C3-963FC0AF8EBC}" destId="{3BCFEA03-7E10-4CA7-BFE1-58066BBD501C}" srcOrd="1" destOrd="0" presId="urn:microsoft.com/office/officeart/2005/8/layout/orgChart1"/>
    <dgm:cxn modelId="{AD4650BD-337A-491F-9641-4BB9D6EF1D77}" type="presOf" srcId="{7A752BA0-DC99-4A04-B78D-9EE802AA9C5B}" destId="{9B2A18EB-FC8A-4827-AF35-818776618F99}" srcOrd="1" destOrd="0" presId="urn:microsoft.com/office/officeart/2005/8/layout/orgChart1"/>
    <dgm:cxn modelId="{A78D6EFB-16E6-4FBB-9631-A33DAEB8FCE4}" type="presOf" srcId="{0167C7D4-2AFB-4BDF-BF82-BD83B111E696}" destId="{89F59D6F-C908-483B-8C95-EBDE8172F9FE}" srcOrd="0" destOrd="0" presId="urn:microsoft.com/office/officeart/2005/8/layout/orgChart1"/>
    <dgm:cxn modelId="{4F567D4B-B3F7-4812-B737-B905D68101F3}" type="presOf" srcId="{0167C7D4-2AFB-4BDF-BF82-BD83B111E696}" destId="{E6B8C650-AA16-493B-8888-E17FA8F5D808}" srcOrd="1" destOrd="0" presId="urn:microsoft.com/office/officeart/2005/8/layout/orgChart1"/>
    <dgm:cxn modelId="{E84C4467-E04E-4956-BF18-2CB0618EFDE7}" type="presOf" srcId="{BA581A14-6E9E-4E45-B2B5-5D6CD00DBD3C}" destId="{AC83A149-023E-4422-9F75-31D833901256}" srcOrd="0" destOrd="0" presId="urn:microsoft.com/office/officeart/2005/8/layout/orgChart1"/>
    <dgm:cxn modelId="{E57B9AA2-1310-42DD-BECD-D31CDA9CB7F7}" type="presOf" srcId="{36F56BD4-977F-4207-8817-33D5C234E4B4}" destId="{06AB520A-1D5F-4E39-81CB-E85036206077}" srcOrd="0" destOrd="0" presId="urn:microsoft.com/office/officeart/2005/8/layout/orgChart1"/>
    <dgm:cxn modelId="{8BD73700-8195-49A1-90BD-B74602F7D7BC}" type="presOf" srcId="{110FEA27-C3F1-4599-B6E4-CAAD342E8C3A}" destId="{CB8F2FAC-8918-4340-A9E6-540AEDE083DA}" srcOrd="0" destOrd="0" presId="urn:microsoft.com/office/officeart/2005/8/layout/orgChart1"/>
    <dgm:cxn modelId="{E9237690-5187-40AE-9A3D-5185EEE87AAC}" type="presOf" srcId="{7A752BA0-DC99-4A04-B78D-9EE802AA9C5B}" destId="{918A0B11-055D-42D8-B256-AD3A2CE34E61}" srcOrd="0" destOrd="0" presId="urn:microsoft.com/office/officeart/2005/8/layout/orgChart1"/>
    <dgm:cxn modelId="{456974B8-4776-47E1-A82E-4F590CD958AF}" type="presParOf" srcId="{CB8F2FAC-8918-4340-A9E6-540AEDE083DA}" destId="{67443A68-5F6A-4783-A9DB-53CD9284A41A}" srcOrd="0" destOrd="0" presId="urn:microsoft.com/office/officeart/2005/8/layout/orgChart1"/>
    <dgm:cxn modelId="{E255DFC5-5203-467E-9409-69FADF03EFAB}" type="presParOf" srcId="{67443A68-5F6A-4783-A9DB-53CD9284A41A}" destId="{0E7248FA-36AA-439B-9AEE-CE9FF366A14D}" srcOrd="0" destOrd="0" presId="urn:microsoft.com/office/officeart/2005/8/layout/orgChart1"/>
    <dgm:cxn modelId="{0A9B903F-7787-4D27-AB7D-9CE75F63AEBD}" type="presParOf" srcId="{0E7248FA-36AA-439B-9AEE-CE9FF366A14D}" destId="{89F59D6F-C908-483B-8C95-EBDE8172F9FE}" srcOrd="0" destOrd="0" presId="urn:microsoft.com/office/officeart/2005/8/layout/orgChart1"/>
    <dgm:cxn modelId="{5F3EE688-A08D-4722-B62D-29F249166A96}" type="presParOf" srcId="{0E7248FA-36AA-439B-9AEE-CE9FF366A14D}" destId="{E6B8C650-AA16-493B-8888-E17FA8F5D808}" srcOrd="1" destOrd="0" presId="urn:microsoft.com/office/officeart/2005/8/layout/orgChart1"/>
    <dgm:cxn modelId="{9A2CBC57-4BBA-49F4-993D-144ABBFF296A}" type="presParOf" srcId="{67443A68-5F6A-4783-A9DB-53CD9284A41A}" destId="{32AA1565-551D-4F6F-826B-4B24630A92BA}" srcOrd="1" destOrd="0" presId="urn:microsoft.com/office/officeart/2005/8/layout/orgChart1"/>
    <dgm:cxn modelId="{A407D25B-8EE0-481E-A364-585065192D73}" type="presParOf" srcId="{32AA1565-551D-4F6F-826B-4B24630A92BA}" destId="{987BAB3E-89C9-458F-838D-2B09239FCE90}" srcOrd="0" destOrd="0" presId="urn:microsoft.com/office/officeart/2005/8/layout/orgChart1"/>
    <dgm:cxn modelId="{989ABE53-CD77-45F6-BC17-F8B012E7122E}" type="presParOf" srcId="{32AA1565-551D-4F6F-826B-4B24630A92BA}" destId="{B035B23F-2C4E-4368-BFBE-A0ECA1160309}" srcOrd="1" destOrd="0" presId="urn:microsoft.com/office/officeart/2005/8/layout/orgChart1"/>
    <dgm:cxn modelId="{DF29D3DC-7213-4935-B00A-34D7D2790814}" type="presParOf" srcId="{B035B23F-2C4E-4368-BFBE-A0ECA1160309}" destId="{D42ADD28-3004-47B4-92C9-E1401D7CF031}" srcOrd="0" destOrd="0" presId="urn:microsoft.com/office/officeart/2005/8/layout/orgChart1"/>
    <dgm:cxn modelId="{834C14B6-4B10-4F0B-B8E4-34FB262AEAAB}" type="presParOf" srcId="{D42ADD28-3004-47B4-92C9-E1401D7CF031}" destId="{FAED27B7-87CC-4961-AF57-CA9CD6A47F10}" srcOrd="0" destOrd="0" presId="urn:microsoft.com/office/officeart/2005/8/layout/orgChart1"/>
    <dgm:cxn modelId="{4816B328-398F-4608-9780-318C7597C3B8}" type="presParOf" srcId="{D42ADD28-3004-47B4-92C9-E1401D7CF031}" destId="{DB1057D2-1F6F-482B-800C-7D4EE868B6B1}" srcOrd="1" destOrd="0" presId="urn:microsoft.com/office/officeart/2005/8/layout/orgChart1"/>
    <dgm:cxn modelId="{D4ADB162-7248-46F4-B578-AA2B333660FB}" type="presParOf" srcId="{B035B23F-2C4E-4368-BFBE-A0ECA1160309}" destId="{5225055C-E868-4379-A59D-4675F18C2F8F}" srcOrd="1" destOrd="0" presId="urn:microsoft.com/office/officeart/2005/8/layout/orgChart1"/>
    <dgm:cxn modelId="{6D91968E-0F26-4E62-AFB1-F4E3A1754BF9}" type="presParOf" srcId="{5225055C-E868-4379-A59D-4675F18C2F8F}" destId="{DE2F16DB-937C-4343-8555-A15B7924D324}" srcOrd="0" destOrd="0" presId="urn:microsoft.com/office/officeart/2005/8/layout/orgChart1"/>
    <dgm:cxn modelId="{9F24EE35-2579-4FFC-B920-8D4B872BAB21}" type="presParOf" srcId="{5225055C-E868-4379-A59D-4675F18C2F8F}" destId="{1E336A9F-64BF-4AD4-B379-1836A8CD68A7}" srcOrd="1" destOrd="0" presId="urn:microsoft.com/office/officeart/2005/8/layout/orgChart1"/>
    <dgm:cxn modelId="{54471E8A-64F4-427E-A097-7675DF5C045C}" type="presParOf" srcId="{1E336A9F-64BF-4AD4-B379-1836A8CD68A7}" destId="{A75F62BA-61DF-4F9B-8346-3E65A216600E}" srcOrd="0" destOrd="0" presId="urn:microsoft.com/office/officeart/2005/8/layout/orgChart1"/>
    <dgm:cxn modelId="{62B3E768-A03A-475B-B3EA-4BDC6FF10055}" type="presParOf" srcId="{A75F62BA-61DF-4F9B-8346-3E65A216600E}" destId="{2BF0E06E-AE82-4A40-8095-E75B7537F5D1}" srcOrd="0" destOrd="0" presId="urn:microsoft.com/office/officeart/2005/8/layout/orgChart1"/>
    <dgm:cxn modelId="{ADDBB28E-6D7C-4235-B799-42A63DE41825}" type="presParOf" srcId="{A75F62BA-61DF-4F9B-8346-3E65A216600E}" destId="{3BCFEA03-7E10-4CA7-BFE1-58066BBD501C}" srcOrd="1" destOrd="0" presId="urn:microsoft.com/office/officeart/2005/8/layout/orgChart1"/>
    <dgm:cxn modelId="{72FC8F20-A91B-4BAC-839B-56B076C789F9}" type="presParOf" srcId="{1E336A9F-64BF-4AD4-B379-1836A8CD68A7}" destId="{50E98AF7-D239-4C14-AA42-C832073A71C5}" srcOrd="1" destOrd="0" presId="urn:microsoft.com/office/officeart/2005/8/layout/orgChart1"/>
    <dgm:cxn modelId="{0B7F1764-8384-4B43-82F8-636CB99E0061}" type="presParOf" srcId="{1E336A9F-64BF-4AD4-B379-1836A8CD68A7}" destId="{A387ADA7-60E2-41B5-99C2-77D1F62CCE6B}" srcOrd="2" destOrd="0" presId="urn:microsoft.com/office/officeart/2005/8/layout/orgChart1"/>
    <dgm:cxn modelId="{000CF133-B200-47C9-8100-DCBCAA943234}" type="presParOf" srcId="{B035B23F-2C4E-4368-BFBE-A0ECA1160309}" destId="{7315B367-AE68-4283-830D-8DB31C2B1960}" srcOrd="2" destOrd="0" presId="urn:microsoft.com/office/officeart/2005/8/layout/orgChart1"/>
    <dgm:cxn modelId="{EFFD1DC0-B585-4730-9E0F-3380D029A2EB}" type="presParOf" srcId="{32AA1565-551D-4F6F-826B-4B24630A92BA}" destId="{AC83A149-023E-4422-9F75-31D833901256}" srcOrd="2" destOrd="0" presId="urn:microsoft.com/office/officeart/2005/8/layout/orgChart1"/>
    <dgm:cxn modelId="{E25461E2-8405-4CB4-B61C-1437E6BF7411}" type="presParOf" srcId="{32AA1565-551D-4F6F-826B-4B24630A92BA}" destId="{812DB749-D4EE-4562-B450-E202BD010F15}" srcOrd="3" destOrd="0" presId="urn:microsoft.com/office/officeart/2005/8/layout/orgChart1"/>
    <dgm:cxn modelId="{2062CB45-66E1-427E-A46B-04C7F09AC7C7}" type="presParOf" srcId="{812DB749-D4EE-4562-B450-E202BD010F15}" destId="{E2A3B617-7315-4DD4-A5AE-0FC095FCF5AA}" srcOrd="0" destOrd="0" presId="urn:microsoft.com/office/officeart/2005/8/layout/orgChart1"/>
    <dgm:cxn modelId="{76E012AA-8FC1-4FCD-9A5B-C7FA1FA0070E}" type="presParOf" srcId="{E2A3B617-7315-4DD4-A5AE-0FC095FCF5AA}" destId="{918A0B11-055D-42D8-B256-AD3A2CE34E61}" srcOrd="0" destOrd="0" presId="urn:microsoft.com/office/officeart/2005/8/layout/orgChart1"/>
    <dgm:cxn modelId="{7C9792FD-315D-4596-85F5-B451DB18D0B3}" type="presParOf" srcId="{E2A3B617-7315-4DD4-A5AE-0FC095FCF5AA}" destId="{9B2A18EB-FC8A-4827-AF35-818776618F99}" srcOrd="1" destOrd="0" presId="urn:microsoft.com/office/officeart/2005/8/layout/orgChart1"/>
    <dgm:cxn modelId="{F48D7C8A-D2ED-4AFB-8187-7721FED6CBF8}" type="presParOf" srcId="{812DB749-D4EE-4562-B450-E202BD010F15}" destId="{0B80DB1A-B41C-46B5-920B-742768F979A8}" srcOrd="1" destOrd="0" presId="urn:microsoft.com/office/officeart/2005/8/layout/orgChart1"/>
    <dgm:cxn modelId="{3949EB36-470D-47DE-9437-5E52C690D6AD}" type="presParOf" srcId="{0B80DB1A-B41C-46B5-920B-742768F979A8}" destId="{06AB520A-1D5F-4E39-81CB-E85036206077}" srcOrd="0" destOrd="0" presId="urn:microsoft.com/office/officeart/2005/8/layout/orgChart1"/>
    <dgm:cxn modelId="{A82C3739-E88E-49F7-8902-A4C08E86239B}" type="presParOf" srcId="{0B80DB1A-B41C-46B5-920B-742768F979A8}" destId="{A0F3BE81-BECA-42E9-9262-6A06B6725D8A}" srcOrd="1" destOrd="0" presId="urn:microsoft.com/office/officeart/2005/8/layout/orgChart1"/>
    <dgm:cxn modelId="{C1837B39-A321-4AB2-BE0F-472277F8F42D}" type="presParOf" srcId="{A0F3BE81-BECA-42E9-9262-6A06B6725D8A}" destId="{1E8B3B7D-1365-4B65-ABAD-8E547E8FC2E0}" srcOrd="0" destOrd="0" presId="urn:microsoft.com/office/officeart/2005/8/layout/orgChart1"/>
    <dgm:cxn modelId="{48AFA60B-DA12-4AC3-8165-372D682B9D44}" type="presParOf" srcId="{1E8B3B7D-1365-4B65-ABAD-8E547E8FC2E0}" destId="{E520652C-B3FE-4FCC-B5E6-4E435BA4CFA7}" srcOrd="0" destOrd="0" presId="urn:microsoft.com/office/officeart/2005/8/layout/orgChart1"/>
    <dgm:cxn modelId="{A18EB1C2-1BCA-4876-A5FA-C17E2512D353}" type="presParOf" srcId="{1E8B3B7D-1365-4B65-ABAD-8E547E8FC2E0}" destId="{53411ACB-F170-4AFB-86C5-111C292665F4}" srcOrd="1" destOrd="0" presId="urn:microsoft.com/office/officeart/2005/8/layout/orgChart1"/>
    <dgm:cxn modelId="{CAC3351B-75B2-4AAC-9962-20E69FE63070}" type="presParOf" srcId="{A0F3BE81-BECA-42E9-9262-6A06B6725D8A}" destId="{60B95B86-69B2-4FEF-98F5-B7F2111A03D4}" srcOrd="1" destOrd="0" presId="urn:microsoft.com/office/officeart/2005/8/layout/orgChart1"/>
    <dgm:cxn modelId="{CB800549-E533-407B-9999-E8D5ED815105}" type="presParOf" srcId="{A0F3BE81-BECA-42E9-9262-6A06B6725D8A}" destId="{E6EF3303-A844-42CF-B277-FC8BC8136874}" srcOrd="2" destOrd="0" presId="urn:microsoft.com/office/officeart/2005/8/layout/orgChart1"/>
    <dgm:cxn modelId="{2B8C8C91-9D1F-4F37-B714-19CE8003565F}" type="presParOf" srcId="{812DB749-D4EE-4562-B450-E202BD010F15}" destId="{C9C0E5DB-3C4B-43F7-A466-C37D0A95D416}" srcOrd="2" destOrd="0" presId="urn:microsoft.com/office/officeart/2005/8/layout/orgChart1"/>
    <dgm:cxn modelId="{5135D9E2-C70D-4F15-914C-6FD0EB88A2DD}" type="presParOf" srcId="{67443A68-5F6A-4783-A9DB-53CD9284A41A}" destId="{706FB0FC-B24F-4F36-B1BC-6BE5E650AE7E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6668A3A-D696-4313-8080-354AB086809C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06BC56-C02F-42AA-B3C9-7548DF1B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m-atom.ru/files/project_649/news/1355897472_1_mini3.jpg" TargetMode="External"/><Relationship Id="rId3" Type="http://schemas.openxmlformats.org/officeDocument/2006/relationships/hyperlink" Target="http://www.stfond.ru/images/load/Image/2012/06/ryb150601.jpg" TargetMode="External"/><Relationship Id="rId7" Type="http://schemas.openxmlformats.org/officeDocument/2006/relationships/hyperlink" Target="http://www.coolreferat.com/ref-2_621871516-135635.coolpic" TargetMode="External"/><Relationship Id="rId2" Type="http://schemas.openxmlformats.org/officeDocument/2006/relationships/hyperlink" Target="http://www.atomic-energy.ru/files/images/2011/12/big-33263-1%5b1%5d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km.ru/education/referats/img/38037~006.jpg" TargetMode="External"/><Relationship Id="rId11" Type="http://schemas.openxmlformats.org/officeDocument/2006/relationships/hyperlink" Target="http://content.foto.mail.ru/mail/sakharov.today/_blogs/i-14.jpg" TargetMode="External"/><Relationship Id="rId5" Type="http://schemas.openxmlformats.org/officeDocument/2006/relationships/hyperlink" Target="http://www.referat.ru/cache/referats/3225/image004.jpg" TargetMode="External"/><Relationship Id="rId10" Type="http://schemas.openxmlformats.org/officeDocument/2006/relationships/hyperlink" Target="http://sysadmins.ru/files/0_be6a_b526abd9_xl_194.jpg" TargetMode="External"/><Relationship Id="rId4" Type="http://schemas.openxmlformats.org/officeDocument/2006/relationships/hyperlink" Target="http://chaes.com.ua/media/img/980x0x/image125287063334(9).jpg" TargetMode="External"/><Relationship Id="rId9" Type="http://schemas.openxmlformats.org/officeDocument/2006/relationships/hyperlink" Target="http://content.izvestia.ru/media/3/news/2011/11/505785/BalakovoNPP3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.primamedia.ru/f/big/117/116226.jpg" TargetMode="External"/><Relationship Id="rId2" Type="http://schemas.openxmlformats.org/officeDocument/2006/relationships/hyperlink" Target="http://www.avdspb.ru/Images/radiation6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abaldeyou.ru/uploads/posts/2012-01/igx49w48th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Autofit/>
          </a:bodyPr>
          <a:lstStyle/>
          <a:p>
            <a:r>
              <a:rPr lang="ru-RU" sz="3600" dirty="0" smtClean="0"/>
              <a:t>9</a:t>
            </a:r>
            <a:r>
              <a:rPr lang="ru-RU" sz="2400" dirty="0" smtClean="0"/>
              <a:t> класс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Дзюрич</a:t>
            </a:r>
            <a:r>
              <a:rPr lang="ru-RU" sz="2400" dirty="0" smtClean="0"/>
              <a:t> </a:t>
            </a:r>
            <a:r>
              <a:rPr lang="ru-RU" sz="2400" dirty="0" smtClean="0"/>
              <a:t>Елена Алексеевна </a:t>
            </a:r>
          </a:p>
          <a:p>
            <a:r>
              <a:rPr lang="ru-RU" sz="2400" dirty="0" smtClean="0"/>
              <a:t>учитель физики</a:t>
            </a:r>
          </a:p>
          <a:p>
            <a:r>
              <a:rPr lang="ru-RU" sz="2400" dirty="0" smtClean="0"/>
              <a:t>МОУ «СОШ с. Агафоновка Питерского района Саратовской области»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Биологическое действие радиации</a:t>
            </a:r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571472" y="500042"/>
          <a:ext cx="792961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571472" y="500042"/>
          <a:ext cx="792961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Воздействие радиоактивных выбросов на организм человека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914804" cy="491492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  Различные радиоактивные вещества по-разному проникают и оказывают воздействие на организм человека. Это зависит от химических свойств радиоактивного элемента. </a:t>
            </a:r>
            <a:endParaRPr lang="ru-RU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2714644" cy="44648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Воздействие радиации на организм человека</a:t>
            </a:r>
            <a:endParaRPr lang="ru-RU" dirty="0"/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14488"/>
            <a:ext cx="5484821" cy="41410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радиационного воздействия на людей и животных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571612"/>
            <a:ext cx="4786346" cy="4594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Пути проникновения радиации в организм человека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Радиоактивные изотопы проникают вместе с пищей или водой. </a:t>
            </a:r>
          </a:p>
          <a:p>
            <a:r>
              <a:rPr lang="ru-RU" dirty="0" smtClean="0"/>
              <a:t>Радиоактивные частицы из воздуха попадают в легкие.</a:t>
            </a:r>
          </a:p>
          <a:p>
            <a:r>
              <a:rPr lang="ru-RU" dirty="0" smtClean="0"/>
              <a:t>Изотопы, испуская </a:t>
            </a:r>
            <a:r>
              <a:rPr lang="el-GR" dirty="0" smtClean="0"/>
              <a:t>γ</a:t>
            </a:r>
            <a:r>
              <a:rPr lang="ru-RU" dirty="0" smtClean="0"/>
              <a:t>- излучение, способны облучить организм снаружи.</a:t>
            </a:r>
          </a:p>
          <a:p>
            <a:endParaRPr lang="ru-RU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4965" y="2176177"/>
            <a:ext cx="3931920" cy="30723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на закрепление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чем причина негативного воздействия радиации на живые организмы?</a:t>
            </a:r>
          </a:p>
          <a:p>
            <a:r>
              <a:rPr lang="ru-RU" dirty="0" smtClean="0"/>
              <a:t>Расскажите о способах защиты от воздействия радиоактивных частиц и излучения.</a:t>
            </a:r>
          </a:p>
          <a:p>
            <a:r>
              <a:rPr lang="ru-RU" dirty="0" smtClean="0"/>
              <a:t>С помощью какого прибора можно зарегистрировать величину радиоактивного излучения?</a:t>
            </a:r>
          </a:p>
          <a:p>
            <a:r>
              <a:rPr lang="ru-RU" dirty="0" smtClean="0"/>
              <a:t>Как зависит интенсивность радиации от расстояния до источника радиоактивного излучения?</a:t>
            </a:r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5214974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http://www.atomic-energy.ru/files/images/2011/12/big-33263-1%5B1%5D.jpg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www.stfond.ru/images/load/Image/2012/06/ryb150601.jpg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http://chaes.com.ua/media/img/980x0x/image125287063334(9).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4"/>
              </a:rPr>
              <a:t>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www.referat.ru/cache/referats/3225/image004.jpg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6"/>
              </a:rPr>
              <a:t>images.km.ru/education/referats/img/38037~006.jpg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www.coolreferat.com/ref-2_621871516-135635.coolpic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8"/>
              </a:rPr>
              <a:t>m-atom.ru/files/project_649/news/1355897472_1_mini3.jpg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9"/>
              </a:rPr>
              <a:t>content.izvestia.ru/media/3/news/2011/11/505785/BalakovoNPP3.jpg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10"/>
              </a:rPr>
              <a:t>sysadmins.ru/files/0_be6a_b526abd9_xl_194.jpg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http://content.foto.mail.ru/mail/sakharov.today/_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11"/>
              </a:rPr>
              <a:t>blogs/i-14.jpg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www.avdspb.ru/Images/radiation6.jpg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s.primamedia.ru/f/big/117/116226.jpg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yabaldeyou.ru/uploads/posts/2012-01/igx49w48th.jpg</a:t>
            </a:r>
            <a:endParaRPr lang="ru-RU" dirty="0" smtClean="0"/>
          </a:p>
          <a:p>
            <a:r>
              <a:rPr lang="ru-RU" dirty="0" err="1" smtClean="0"/>
              <a:t>Перышкин</a:t>
            </a:r>
            <a:r>
              <a:rPr lang="ru-RU" dirty="0" smtClean="0"/>
              <a:t> А.В., </a:t>
            </a:r>
            <a:r>
              <a:rPr lang="ru-RU" dirty="0" err="1" smtClean="0"/>
              <a:t>Гутник</a:t>
            </a:r>
            <a:r>
              <a:rPr lang="ru-RU" dirty="0" smtClean="0"/>
              <a:t> Е.М. Физика, 9 </a:t>
            </a:r>
            <a:r>
              <a:rPr lang="ru-RU" dirty="0" err="1" smtClean="0"/>
              <a:t>кл</a:t>
            </a:r>
            <a:r>
              <a:rPr lang="ru-RU" dirty="0" smtClean="0"/>
              <a:t>.: учебник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учреждений/ 13-е изд., </a:t>
            </a:r>
            <a:r>
              <a:rPr lang="ru-RU" dirty="0" err="1" smtClean="0"/>
              <a:t>дораб.-М</a:t>
            </a:r>
            <a:r>
              <a:rPr lang="ru-RU" dirty="0" smtClean="0"/>
              <a:t>.: Дрофа, 2008.-300, </a:t>
            </a:r>
            <a:r>
              <a:rPr lang="en-US" dirty="0" smtClean="0"/>
              <a:t>[4]</a:t>
            </a:r>
            <a:r>
              <a:rPr lang="ru-RU" dirty="0" smtClean="0"/>
              <a:t>с.: ил.; 1 </a:t>
            </a:r>
            <a:r>
              <a:rPr lang="ru-RU" dirty="0" err="1" smtClean="0"/>
              <a:t>л.цв.вкл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34400" cy="1057260"/>
          </a:xfrm>
        </p:spPr>
        <p:txBody>
          <a:bodyPr>
            <a:noAutofit/>
          </a:bodyPr>
          <a:lstStyle/>
          <a:p>
            <a:r>
              <a:rPr lang="ru-RU" sz="3600" dirty="0" smtClean="0"/>
              <a:t>Воздействие атомных станций </a:t>
            </a:r>
            <a:br>
              <a:rPr lang="ru-RU" sz="3600" dirty="0" smtClean="0"/>
            </a:br>
            <a:r>
              <a:rPr lang="ru-RU" sz="3600" dirty="0" smtClean="0"/>
              <a:t>на окружающую среду</a:t>
            </a:r>
            <a:endParaRPr lang="ru-RU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785926"/>
            <a:ext cx="5214974" cy="39112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Существенные факторы техногенного воздействия АЭС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Локальное механическое воздействие на рельеф – при строительстве.</a:t>
            </a:r>
          </a:p>
          <a:p>
            <a:r>
              <a:rPr lang="ru-RU" dirty="0" smtClean="0"/>
              <a:t>Сток поверхностных и грунтовых вод, содержащих химические и радиоактивные компоненты.</a:t>
            </a:r>
          </a:p>
          <a:p>
            <a:r>
              <a:rPr lang="ru-RU" dirty="0" smtClean="0"/>
              <a:t>Изменение характера землепользования и обменных процессов в непосредственной близости от АЭС.</a:t>
            </a:r>
          </a:p>
          <a:p>
            <a:r>
              <a:rPr lang="ru-RU" dirty="0" smtClean="0"/>
              <a:t>Изменение микроклиматических характеристик прилежащих районов.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Водоемы-охладители при эксплуатации АЭС изменяют микроклиматические характеристики прилежащих районов.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4038600" cy="268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300" endPos="55500" dist="50800" dir="5400000" sy="-100000" algn="bl" rotWithShape="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786190"/>
            <a:ext cx="3505195" cy="262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3500" dirty="0" smtClean="0"/>
              <a:t>в экологическом отношении тепловых электростанций (ТЭС) на угле.</a:t>
            </a:r>
            <a:endParaRPr lang="ru-RU" sz="3500" dirty="0"/>
          </a:p>
        </p:txBody>
      </p:sp>
      <p:pic>
        <p:nvPicPr>
          <p:cNvPr id="9217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857628"/>
            <a:ext cx="4038600" cy="22717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785794"/>
            <a:ext cx="3619525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14282" y="1500174"/>
            <a:ext cx="457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АЭС при нормальной эксплуатации </a:t>
            </a:r>
            <a:endParaRPr lang="ru-RU" sz="3200" dirty="0" smtClean="0"/>
          </a:p>
          <a:p>
            <a:r>
              <a:rPr lang="ru-RU" sz="3200" dirty="0" smtClean="0"/>
              <a:t>намного (в 5-10 </a:t>
            </a:r>
            <a:r>
              <a:rPr lang="ru-RU" sz="3200" dirty="0" smtClean="0"/>
              <a:t>раз) «чище» </a:t>
            </a:r>
            <a:endParaRPr lang="ru-RU" sz="32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аварии на АЭС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При авариях АЭС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могут оказывать существенное радиационное воздействие на людей, экосистемы.</a:t>
            </a:r>
            <a:endParaRPr lang="ru-RU" dirty="0"/>
          </a:p>
        </p:txBody>
      </p:sp>
      <p:pic>
        <p:nvPicPr>
          <p:cNvPr id="5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00174"/>
            <a:ext cx="2450592" cy="36667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642910" y="5429264"/>
            <a:ext cx="31726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Последствия </a:t>
            </a:r>
            <a:endParaRPr lang="ru-RU" sz="2400" dirty="0" smtClean="0"/>
          </a:p>
          <a:p>
            <a:pPr algn="ctr"/>
            <a:r>
              <a:rPr lang="ru-RU" sz="2400" dirty="0" smtClean="0"/>
              <a:t>Чернобыльской </a:t>
            </a:r>
            <a:r>
              <a:rPr lang="ru-RU" sz="2400" dirty="0" smtClean="0"/>
              <a:t>АЭС</a:t>
            </a:r>
            <a:endParaRPr lang="ru-RU" sz="2400" dirty="0"/>
          </a:p>
        </p:txBody>
      </p:sp>
      <p:pic>
        <p:nvPicPr>
          <p:cNvPr id="7" name="Picture 3" descr="C:\Documents and Settings\Администратор\Рабочий стол\чернобль\chernobyl_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857628"/>
            <a:ext cx="2068245" cy="23506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Аварию на АЭС в Японии нельзя сравнить с Чернобылем.</a:t>
            </a:r>
            <a:endParaRPr lang="ru-RU" sz="4000" dirty="0"/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1625" y="2433479"/>
            <a:ext cx="4038600" cy="25577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      Обеспечение </a:t>
            </a:r>
            <a:r>
              <a:rPr lang="ru-RU" sz="4000" dirty="0" smtClean="0"/>
              <a:t>безопасности </a:t>
            </a:r>
            <a:r>
              <a:rPr lang="ru-RU" sz="4000" dirty="0" err="1" smtClean="0"/>
              <a:t>экосферы</a:t>
            </a:r>
            <a:r>
              <a:rPr lang="ru-RU" sz="4000" dirty="0" smtClean="0"/>
              <a:t> и защиты окружающей среды от вредных воздействий АЭС – крупная научная и технологическая задача ядерной энергетики, обеспечивающая ее будущее.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Выбросы и сбросы вредных веществ при эксплуатации АЭС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6248" y="1371600"/>
            <a:ext cx="4552952" cy="4681728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Вредными воздействиями на человека и окружающую среду являются выбросы и сбросы радиоактивных и токсических веществ из систем АЭС.</a:t>
            </a:r>
            <a:endParaRPr lang="ru-RU" sz="2800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643182"/>
            <a:ext cx="4038600" cy="20193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194</TotalTime>
  <Words>407</Words>
  <Application>Microsoft Office PowerPoint</Application>
  <PresentationFormat>Экран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Официальная</vt:lpstr>
      <vt:lpstr>Биологическое действие радиации</vt:lpstr>
      <vt:lpstr>Воздействие атомных станций  на окружающую среду</vt:lpstr>
      <vt:lpstr>Существенные факторы техногенного воздействия АЭС</vt:lpstr>
      <vt:lpstr>Слайд 4</vt:lpstr>
      <vt:lpstr>Слайд 5</vt:lpstr>
      <vt:lpstr>Последствия аварии на АЭС</vt:lpstr>
      <vt:lpstr>Слайд 7</vt:lpstr>
      <vt:lpstr>Слайд 8</vt:lpstr>
      <vt:lpstr>Выбросы и сбросы вредных веществ при эксплуатации АЭС</vt:lpstr>
      <vt:lpstr>Слайд 10</vt:lpstr>
      <vt:lpstr>Слайд 11</vt:lpstr>
      <vt:lpstr>Воздействие радиоактивных выбросов на организм человека</vt:lpstr>
      <vt:lpstr>Воздействие радиации на организм человека</vt:lpstr>
      <vt:lpstr>Виды радиационного воздействия на людей и животных</vt:lpstr>
      <vt:lpstr> Пути проникновения радиации в организм человека</vt:lpstr>
      <vt:lpstr>Вопросы на закрепление</vt:lpstr>
      <vt:lpstr>Источники: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Биологическое действие радиации</dc:title>
  <dc:creator>Валера</dc:creator>
  <cp:lastModifiedBy>Валера</cp:lastModifiedBy>
  <cp:revision>22</cp:revision>
  <dcterms:created xsi:type="dcterms:W3CDTF">2013-02-13T15:26:33Z</dcterms:created>
  <dcterms:modified xsi:type="dcterms:W3CDTF">2013-02-13T18:43:51Z</dcterms:modified>
</cp:coreProperties>
</file>